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ags/tag3.xml" ContentType="application/vnd.openxmlformats-officedocument.presentationml.tags+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0" r:id="rId2"/>
    <p:sldMasterId id="2147483745" r:id="rId3"/>
    <p:sldMasterId id="2147483763" r:id="rId4"/>
    <p:sldMasterId id="2147483777" r:id="rId5"/>
  </p:sldMasterIdLst>
  <p:notesMasterIdLst>
    <p:notesMasterId r:id="rId41"/>
  </p:notesMasterIdLst>
  <p:sldIdLst>
    <p:sldId id="11001" r:id="rId6"/>
    <p:sldId id="10982" r:id="rId7"/>
    <p:sldId id="2147471438" r:id="rId8"/>
    <p:sldId id="2147374987" r:id="rId9"/>
    <p:sldId id="2147471448" r:id="rId10"/>
    <p:sldId id="2147374994" r:id="rId11"/>
    <p:sldId id="2147374416" r:id="rId12"/>
    <p:sldId id="2147471450" r:id="rId13"/>
    <p:sldId id="2147471451" r:id="rId14"/>
    <p:sldId id="11267" r:id="rId15"/>
    <p:sldId id="2147471452" r:id="rId16"/>
    <p:sldId id="11028" r:id="rId17"/>
    <p:sldId id="2147471453" r:id="rId18"/>
    <p:sldId id="2147471454" r:id="rId19"/>
    <p:sldId id="2147471455" r:id="rId20"/>
    <p:sldId id="2147471456" r:id="rId21"/>
    <p:sldId id="2147471457" r:id="rId22"/>
    <p:sldId id="11021" r:id="rId23"/>
    <p:sldId id="11022" r:id="rId24"/>
    <p:sldId id="11270" r:id="rId25"/>
    <p:sldId id="2147471458" r:id="rId26"/>
    <p:sldId id="2147471446" r:id="rId27"/>
    <p:sldId id="2147471439" r:id="rId28"/>
    <p:sldId id="2147471442" r:id="rId29"/>
    <p:sldId id="2147374279" r:id="rId30"/>
    <p:sldId id="2147374280" r:id="rId31"/>
    <p:sldId id="2147471447" r:id="rId32"/>
    <p:sldId id="2147374277" r:id="rId33"/>
    <p:sldId id="11277" r:id="rId34"/>
    <p:sldId id="11279" r:id="rId35"/>
    <p:sldId id="2147471445" r:id="rId36"/>
    <p:sldId id="2147471449" r:id="rId37"/>
    <p:sldId id="2147374996" r:id="rId38"/>
    <p:sldId id="11264" r:id="rId39"/>
    <p:sldId id="25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0E0993-38A7-EEF1-30CB-D87D49D910E2}" name="Matthew Purdon" initials="MP" userId="S::purdon@adobe.com::1f9cdfab-9d27-41d2-be15-1315bceb8b8e" providerId="AD"/>
  <p188:author id="{409748CE-1C74-952F-E797-B4DCE4AE144D}" name="Carly Abbott" initials="CA" userId="S::csilverm@adobe.com::520cd1e6-aa3e-4f39-8321-a1bb7791eef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arly Abbott" initials="CA" lastIdx="3" clrIdx="0">
    <p:extLst>
      <p:ext uri="{19B8F6BF-5375-455C-9EA6-DF929625EA0E}">
        <p15:presenceInfo xmlns:p15="http://schemas.microsoft.com/office/powerpoint/2012/main" userId="S::csilverm@adobe.com::520cd1e6-aa3e-4f39-8321-a1bb7791eef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0215" autoAdjust="0"/>
  </p:normalViewPr>
  <p:slideViewPr>
    <p:cSldViewPr snapToGrid="0">
      <p:cViewPr varScale="1">
        <p:scale>
          <a:sx n="83" d="100"/>
          <a:sy n="83" d="100"/>
        </p:scale>
        <p:origin x="35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asile Abolade" userId="11dd68c72415b46c" providerId="LiveId" clId="{D71D1028-7912-42F0-AD9F-0AC3AC2CE0A2}"/>
    <pc:docChg chg="modSld">
      <pc:chgData name="Olasile Abolade" userId="11dd68c72415b46c" providerId="LiveId" clId="{D71D1028-7912-42F0-AD9F-0AC3AC2CE0A2}" dt="2026-02-04T16:49:46.614" v="81" actId="20577"/>
      <pc:docMkLst>
        <pc:docMk/>
      </pc:docMkLst>
      <pc:sldChg chg="modSp mod">
        <pc:chgData name="Olasile Abolade" userId="11dd68c72415b46c" providerId="LiveId" clId="{D71D1028-7912-42F0-AD9F-0AC3AC2CE0A2}" dt="2026-02-04T16:49:46.614" v="81" actId="20577"/>
        <pc:sldMkLst>
          <pc:docMk/>
          <pc:sldMk cId="4150857125" sldId="2147471453"/>
        </pc:sldMkLst>
        <pc:spChg chg="mod">
          <ac:chgData name="Olasile Abolade" userId="11dd68c72415b46c" providerId="LiveId" clId="{D71D1028-7912-42F0-AD9F-0AC3AC2CE0A2}" dt="2026-02-04T16:49:46.614" v="81" actId="20577"/>
          <ac:spMkLst>
            <pc:docMk/>
            <pc:sldMk cId="4150857125" sldId="2147471453"/>
            <ac:spMk id="2" creationId="{042B2EEC-0CB3-CF3C-7B27-2B0C8FCDD2B7}"/>
          </ac:spMkLst>
        </pc:spChg>
      </pc:sldChg>
      <pc:sldChg chg="modSp mod">
        <pc:chgData name="Olasile Abolade" userId="11dd68c72415b46c" providerId="LiveId" clId="{D71D1028-7912-42F0-AD9F-0AC3AC2CE0A2}" dt="2026-02-04T16:49:33.786" v="61" actId="20577"/>
        <pc:sldMkLst>
          <pc:docMk/>
          <pc:sldMk cId="2183549401" sldId="2147471454"/>
        </pc:sldMkLst>
        <pc:spChg chg="mod">
          <ac:chgData name="Olasile Abolade" userId="11dd68c72415b46c" providerId="LiveId" clId="{D71D1028-7912-42F0-AD9F-0AC3AC2CE0A2}" dt="2026-02-04T16:49:33.786" v="61" actId="20577"/>
          <ac:spMkLst>
            <pc:docMk/>
            <pc:sldMk cId="2183549401" sldId="2147471454"/>
            <ac:spMk id="2" creationId="{B1D3A0E4-0B0C-FC88-9147-9BDF9DC4E722}"/>
          </ac:spMkLst>
        </pc:spChg>
      </pc:sldChg>
      <pc:sldChg chg="modSp mod">
        <pc:chgData name="Olasile Abolade" userId="11dd68c72415b46c" providerId="LiveId" clId="{D71D1028-7912-42F0-AD9F-0AC3AC2CE0A2}" dt="2026-02-04T16:49:11.450" v="23" actId="20577"/>
        <pc:sldMkLst>
          <pc:docMk/>
          <pc:sldMk cId="560047187" sldId="2147471455"/>
        </pc:sldMkLst>
        <pc:spChg chg="mod">
          <ac:chgData name="Olasile Abolade" userId="11dd68c72415b46c" providerId="LiveId" clId="{D71D1028-7912-42F0-AD9F-0AC3AC2CE0A2}" dt="2026-02-04T16:49:11.450" v="23" actId="20577"/>
          <ac:spMkLst>
            <pc:docMk/>
            <pc:sldMk cId="560047187" sldId="2147471455"/>
            <ac:spMk id="2" creationId="{B1D3A0E4-0B0C-FC88-9147-9BDF9DC4E722}"/>
          </ac:spMkLst>
        </pc:spChg>
      </pc:sldChg>
      <pc:sldChg chg="modSp mod">
        <pc:chgData name="Olasile Abolade" userId="11dd68c72415b46c" providerId="LiveId" clId="{D71D1028-7912-42F0-AD9F-0AC3AC2CE0A2}" dt="2026-02-04T16:49:22.504" v="41" actId="20577"/>
        <pc:sldMkLst>
          <pc:docMk/>
          <pc:sldMk cId="365338214" sldId="2147471456"/>
        </pc:sldMkLst>
        <pc:spChg chg="mod">
          <ac:chgData name="Olasile Abolade" userId="11dd68c72415b46c" providerId="LiveId" clId="{D71D1028-7912-42F0-AD9F-0AC3AC2CE0A2}" dt="2026-02-04T16:49:22.504" v="41" actId="20577"/>
          <ac:spMkLst>
            <pc:docMk/>
            <pc:sldMk cId="365338214" sldId="2147471456"/>
            <ac:spMk id="2" creationId="{088F19FD-16DF-EB26-6967-5C2683C9FBB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6AA34-38AD-4FEE-9D9D-C2D21DF558B0}" type="datetimeFigureOut">
              <a:rPr lang="en-US" smtClean="0"/>
              <a:t>2/4/2026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E6074-E040-4D54-B545-A1790E298ADF}" type="slidenum">
              <a:rPr lang="en-US" smtClean="0"/>
              <a:t>‹#›</a:t>
            </a:fld>
            <a:endParaRPr lang="en-US"/>
          </a:p>
        </p:txBody>
      </p:sp>
    </p:spTree>
    <p:extLst>
      <p:ext uri="{BB962C8B-B14F-4D97-AF65-F5344CB8AC3E}">
        <p14:creationId xmlns:p14="http://schemas.microsoft.com/office/powerpoint/2010/main" val="2943728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pp.frame.io/presentations/574fd2e5-be34-48ad-8314-f2cd534d4ee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CB291A-D5B0-4103-BBA1-7280976CC8F5}" type="slidenum">
              <a:rPr lang="en-US" smtClean="0"/>
              <a:t>2</a:t>
            </a:fld>
            <a:endParaRPr lang="en-US"/>
          </a:p>
        </p:txBody>
      </p:sp>
    </p:spTree>
    <p:extLst>
      <p:ext uri="{BB962C8B-B14F-4D97-AF65-F5344CB8AC3E}">
        <p14:creationId xmlns:p14="http://schemas.microsoft.com/office/powerpoint/2010/main" val="931350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F2277D-4E65-471B-8FDC-312617F5EA89}" type="slidenum">
              <a:rPr lang="en-US" smtClean="0"/>
              <a:pPr/>
              <a:t>34</a:t>
            </a:fld>
            <a:endParaRPr lang="en-US"/>
          </a:p>
        </p:txBody>
      </p:sp>
    </p:spTree>
    <p:extLst>
      <p:ext uri="{BB962C8B-B14F-4D97-AF65-F5344CB8AC3E}">
        <p14:creationId xmlns:p14="http://schemas.microsoft.com/office/powerpoint/2010/main" val="380628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F2277D-4E65-471B-8FDC-312617F5EA8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9283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9B625C-CB08-43A1-9499-571BE72247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170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DA28-A95C-0D4C-B6FD-6AD27CC3ED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18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DA28-A95C-0D4C-B6FD-6AD27CC3ED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084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t>Broadly, 3DI currently has three automation products, Substance 3D Automation (includes the API and webapp) and Substance Automation Toolkit</a:t>
            </a:r>
          </a:p>
          <a:p>
            <a:pPr marL="228600" indent="-228600">
              <a:buAutoNum type="arabicPeriod"/>
            </a:pPr>
            <a:r>
              <a:rPr lang="en-US" sz="1200" dirty="0"/>
              <a:t>These products currently target different personas and use-cases which we talk more about soon</a:t>
            </a:r>
          </a:p>
          <a:p>
            <a:pPr marL="228600" indent="-228600">
              <a:buAutoNum type="arabicPeriod"/>
            </a:pPr>
            <a:r>
              <a:rPr lang="en-US" sz="1200" dirty="0"/>
              <a:t>Technically speaking, these products are different:</a:t>
            </a:r>
          </a:p>
          <a:p>
            <a:pPr marL="685800" lvl="1" indent="-228600">
              <a:buAutoNum type="arabicPeriod"/>
            </a:pPr>
            <a:r>
              <a:rPr lang="en-US" sz="1200" dirty="0"/>
              <a:t>3D Automation Service and Web App are SaaS offerings running on Adobe’s cloud and accessible via a web browser or REST API</a:t>
            </a:r>
          </a:p>
          <a:p>
            <a:pPr marL="1143000" lvl="2" indent="-228600">
              <a:buAutoNum type="arabicPeriod"/>
            </a:pPr>
            <a:r>
              <a:rPr lang="en-US" sz="1200" dirty="0"/>
              <a:t>Internally, they are powered by the same code that run Stager</a:t>
            </a:r>
          </a:p>
          <a:p>
            <a:pPr marL="1143000" lvl="2" indent="-228600">
              <a:buAutoNum type="arabicPeriod"/>
            </a:pPr>
            <a:r>
              <a:rPr lang="en-US" sz="1200" dirty="0"/>
              <a:t>When we talked about giving you access to stager-</a:t>
            </a:r>
            <a:r>
              <a:rPr lang="en-US" sz="1200" dirty="0" err="1"/>
              <a:t>api</a:t>
            </a:r>
            <a:r>
              <a:rPr lang="en-US" sz="1200" dirty="0"/>
              <a:t>, this is what we were talking about</a:t>
            </a:r>
          </a:p>
          <a:p>
            <a:pPr marL="1143000" lvl="2" indent="-228600">
              <a:buAutoNum type="arabicPeriod"/>
            </a:pPr>
            <a:r>
              <a:rPr lang="en-US" sz="1200" dirty="0"/>
              <a:t>Since it is powered by Stager. It is capable of doing operations supported in Stager like texturing, staging and high quality rendering</a:t>
            </a:r>
          </a:p>
          <a:p>
            <a:pPr marL="685800" lvl="1" indent="-228600">
              <a:buAutoNum type="arabicPeriod"/>
            </a:pPr>
            <a:r>
              <a:rPr lang="en-US" sz="1200" dirty="0"/>
              <a:t>Substance Automation Toolkit on the other hand is a Python based SDK which can be downloaded and used to automate various texturing operations locally</a:t>
            </a:r>
          </a:p>
          <a:p>
            <a:pPr marL="1143000" lvl="2" indent="-228600">
              <a:buAutoNum type="arabicPeriod"/>
            </a:pPr>
            <a:r>
              <a:rPr lang="en-US" sz="1200" dirty="0"/>
              <a:t>Internally, it is powered by the same code that runs Painter and Designer</a:t>
            </a:r>
          </a:p>
          <a:p>
            <a:pPr marL="1143000" lvl="2" indent="-228600">
              <a:buAutoNum type="arabicPeriod"/>
            </a:pPr>
            <a:r>
              <a:rPr lang="en-US" sz="1200" dirty="0"/>
              <a:t>Since it is powered by Painter and Designer, it is most appropriate for texturing related automation</a:t>
            </a:r>
          </a:p>
        </p:txBody>
      </p:sp>
      <p:sp>
        <p:nvSpPr>
          <p:cNvPr id="4" name="Slide Number Placeholder 3"/>
          <p:cNvSpPr>
            <a:spLocks noGrp="1"/>
          </p:cNvSpPr>
          <p:nvPr>
            <p:ph type="sldNum" sz="quarter" idx="5"/>
          </p:nvPr>
        </p:nvSpPr>
        <p:spPr/>
        <p:txBody>
          <a:bodyPr/>
          <a:lstStyle/>
          <a:p>
            <a:fld id="{3EF2277D-4E65-471B-8FDC-312617F5EA89}" type="slidenum">
              <a:rPr lang="en-US" smtClean="0"/>
              <a:pPr/>
              <a:t>12</a:t>
            </a:fld>
            <a:endParaRPr lang="en-US"/>
          </a:p>
        </p:txBody>
      </p:sp>
    </p:spTree>
    <p:extLst>
      <p:ext uri="{BB962C8B-B14F-4D97-AF65-F5344CB8AC3E}">
        <p14:creationId xmlns:p14="http://schemas.microsoft.com/office/powerpoint/2010/main" val="2888907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E6074-E040-4D54-B545-A1790E298ADF}" type="slidenum">
              <a:rPr lang="en-US" smtClean="0"/>
              <a:t>15</a:t>
            </a:fld>
            <a:endParaRPr lang="en-US"/>
          </a:p>
        </p:txBody>
      </p:sp>
    </p:spTree>
    <p:extLst>
      <p:ext uri="{BB962C8B-B14F-4D97-AF65-F5344CB8AC3E}">
        <p14:creationId xmlns:p14="http://schemas.microsoft.com/office/powerpoint/2010/main" val="697384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525" indent="0">
              <a:buNone/>
            </a:pPr>
            <a:r>
              <a:rPr lang="en-US" sz="1200" b="1" u="sng" dirty="0">
                <a:solidFill>
                  <a:srgbClr val="0563C1"/>
                </a:solidFill>
                <a:effectLst/>
                <a:latin typeface="Adobe Clean" panose="020B0503020404020204" pitchFamily="34" charset="0"/>
                <a:ea typeface="Calibri" panose="020F0502020204030204" pitchFamily="34" charset="0"/>
                <a:cs typeface="Times New Roman" panose="02020603050405020304" pitchFamily="18" charset="0"/>
                <a:hlinkClick r:id="rId3"/>
              </a:rPr>
              <a:t>https://app.frame.io/presentations/574fd2e5-be34-48ad-8314-f2cd534d4eee</a:t>
            </a:r>
            <a:r>
              <a:rPr lang="en-US" sz="1200" b="1" dirty="0">
                <a:effectLst/>
                <a:latin typeface="Adobe Clean" panose="020B050302040402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9525" indent="0">
              <a:buNone/>
            </a:pPr>
            <a:endParaRPr lang="en-US" dirty="0"/>
          </a:p>
        </p:txBody>
      </p:sp>
      <p:sp>
        <p:nvSpPr>
          <p:cNvPr id="4" name="Slide Number Placeholder 3"/>
          <p:cNvSpPr>
            <a:spLocks noGrp="1"/>
          </p:cNvSpPr>
          <p:nvPr>
            <p:ph type="sldNum" sz="quarter" idx="5"/>
          </p:nvPr>
        </p:nvSpPr>
        <p:spPr/>
        <p:txBody>
          <a:bodyPr/>
          <a:lstStyle/>
          <a:p>
            <a:fld id="{7E6E6074-E040-4D54-B545-A1790E298ADF}" type="slidenum">
              <a:rPr lang="en-US" smtClean="0"/>
              <a:t>23</a:t>
            </a:fld>
            <a:endParaRPr lang="en-US"/>
          </a:p>
        </p:txBody>
      </p:sp>
    </p:spTree>
    <p:extLst>
      <p:ext uri="{BB962C8B-B14F-4D97-AF65-F5344CB8AC3E}">
        <p14:creationId xmlns:p14="http://schemas.microsoft.com/office/powerpoint/2010/main" val="3742686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E6074-E040-4D54-B545-A1790E298ADF}" type="slidenum">
              <a:rPr lang="en-US" smtClean="0"/>
              <a:t>25</a:t>
            </a:fld>
            <a:endParaRPr lang="en-US"/>
          </a:p>
        </p:txBody>
      </p:sp>
    </p:spTree>
    <p:extLst>
      <p:ext uri="{BB962C8B-B14F-4D97-AF65-F5344CB8AC3E}">
        <p14:creationId xmlns:p14="http://schemas.microsoft.com/office/powerpoint/2010/main" val="1095126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6.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6.sv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21.png"/><Relationship Id="rId4" Type="http://schemas.openxmlformats.org/officeDocument/2006/relationships/image" Target="../media/image6.sv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6.emf"/><Relationship Id="rId4" Type="http://schemas.openxmlformats.org/officeDocument/2006/relationships/image" Target="../media/image25.sv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5" Type="http://schemas.openxmlformats.org/officeDocument/2006/relationships/image" Target="../media/image26.emf"/><Relationship Id="rId4" Type="http://schemas.openxmlformats.org/officeDocument/2006/relationships/image" Target="../media/image25.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9.emf"/><Relationship Id="rId4" Type="http://schemas.openxmlformats.org/officeDocument/2006/relationships/oleObject" Target="../embeddings/oleObject1.bin"/></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5" Type="http://schemas.openxmlformats.org/officeDocument/2006/relationships/image" Target="../media/image26.emf"/><Relationship Id="rId4" Type="http://schemas.openxmlformats.org/officeDocument/2006/relationships/image" Target="../media/image25.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26.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genda char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graphicFrame>
        <p:nvGraphicFramePr>
          <p:cNvPr id="6" name="Table 6">
            <a:extLst>
              <a:ext uri="{FF2B5EF4-FFF2-40B4-BE49-F238E27FC236}">
                <a16:creationId xmlns:a16="http://schemas.microsoft.com/office/drawing/2014/main" id="{A2B261C7-DACF-4158-A6C1-BB2C6A95D514}"/>
              </a:ext>
            </a:extLst>
          </p:cNvPr>
          <p:cNvGraphicFramePr>
            <a:graphicFrameLocks/>
          </p:cNvGraphicFramePr>
          <p:nvPr userDrawn="1">
            <p:extLst>
              <p:ext uri="{D42A27DB-BD31-4B8C-83A1-F6EECF244321}">
                <p14:modId xmlns:p14="http://schemas.microsoft.com/office/powerpoint/2010/main" val="3828119268"/>
              </p:ext>
            </p:extLst>
          </p:nvPr>
        </p:nvGraphicFramePr>
        <p:xfrm>
          <a:off x="795545" y="1920876"/>
          <a:ext cx="8012421" cy="3775709"/>
        </p:xfrm>
        <a:graphic>
          <a:graphicData uri="http://schemas.openxmlformats.org/drawingml/2006/table">
            <a:tbl>
              <a:tblPr firstRow="1" bandRow="1">
                <a:tableStyleId>{5940675A-B579-460E-94D1-54222C63F5DA}</a:tableStyleId>
              </a:tblPr>
              <a:tblGrid>
                <a:gridCol w="1719640">
                  <a:extLst>
                    <a:ext uri="{9D8B030D-6E8A-4147-A177-3AD203B41FA5}">
                      <a16:colId xmlns:a16="http://schemas.microsoft.com/office/drawing/2014/main" val="4072726795"/>
                    </a:ext>
                  </a:extLst>
                </a:gridCol>
                <a:gridCol w="4088168">
                  <a:extLst>
                    <a:ext uri="{9D8B030D-6E8A-4147-A177-3AD203B41FA5}">
                      <a16:colId xmlns:a16="http://schemas.microsoft.com/office/drawing/2014/main" val="3905159293"/>
                    </a:ext>
                  </a:extLst>
                </a:gridCol>
                <a:gridCol w="2204613">
                  <a:extLst>
                    <a:ext uri="{9D8B030D-6E8A-4147-A177-3AD203B41FA5}">
                      <a16:colId xmlns:a16="http://schemas.microsoft.com/office/drawing/2014/main" val="1933190468"/>
                    </a:ext>
                  </a:extLst>
                </a:gridCol>
              </a:tblGrid>
              <a:tr h="539387">
                <a:tc>
                  <a:txBody>
                    <a:bodyPr/>
                    <a:lstStyle/>
                    <a:p>
                      <a:r>
                        <a:rPr lang="en-US" sz="1800">
                          <a:latin typeface="+mj-lt"/>
                        </a:rPr>
                        <a:t>Time</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800">
                          <a:latin typeface="+mj-lt"/>
                        </a:rPr>
                        <a:t>Agenda</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800">
                          <a:latin typeface="+mj-lt"/>
                        </a:rPr>
                        <a:t>Presenter</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52091564"/>
                  </a:ext>
                </a:extLst>
              </a:tr>
              <a:tr h="539387">
                <a:tc>
                  <a:txBody>
                    <a:bodyPr/>
                    <a:lstStyle/>
                    <a:p>
                      <a:r>
                        <a:rPr lang="en-US" sz="1800"/>
                        <a:t>9:00am</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800"/>
                        <a:t>Title</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800"/>
                        <a:t>Name</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77149474"/>
                  </a:ext>
                </a:extLst>
              </a:tr>
              <a:tr h="539387">
                <a:tc>
                  <a:txBody>
                    <a:bodyPr/>
                    <a:lstStyle/>
                    <a:p>
                      <a:r>
                        <a:rPr lang="en-US" sz="1800"/>
                        <a:t>9:30am</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800"/>
                        <a:t>Title</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800"/>
                        <a:t>Name</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92212563"/>
                  </a:ext>
                </a:extLst>
              </a:tr>
              <a:tr h="539387">
                <a:tc>
                  <a:txBody>
                    <a:bodyPr/>
                    <a:lstStyle/>
                    <a:p>
                      <a:r>
                        <a:rPr lang="en-US" sz="1800"/>
                        <a:t>10:00am</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800"/>
                        <a:t>Title</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800"/>
                        <a:t>Name</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3324942"/>
                  </a:ext>
                </a:extLst>
              </a:tr>
              <a:tr h="539387">
                <a:tc>
                  <a:txBody>
                    <a:bodyPr/>
                    <a:lstStyle/>
                    <a:p>
                      <a:r>
                        <a:rPr lang="en-US" sz="1800"/>
                        <a:t>11:30am</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r>
                        <a:rPr lang="en-US" sz="1800"/>
                        <a:t>Break</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tc>
                  <a:txBody>
                    <a:bodyPr/>
                    <a:lstStyle/>
                    <a:p>
                      <a:endParaRPr lang="en-US" sz="1800"/>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8171057"/>
                  </a:ext>
                </a:extLst>
              </a:tr>
              <a:tr h="539387">
                <a:tc>
                  <a:txBody>
                    <a:bodyPr/>
                    <a:lstStyle/>
                    <a:p>
                      <a:r>
                        <a:rPr lang="en-US" sz="1800"/>
                        <a:t>12:30pm</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800"/>
                        <a:t>Title</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1800"/>
                        <a:t>Name</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99528391"/>
                  </a:ext>
                </a:extLst>
              </a:tr>
              <a:tr h="539387">
                <a:tc>
                  <a:txBody>
                    <a:bodyPr/>
                    <a:lstStyle/>
                    <a:p>
                      <a:r>
                        <a:rPr lang="en-US" sz="1800"/>
                        <a:t>2:00pm</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1800"/>
                        <a:t>Title</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1800"/>
                        <a:t>Name</a:t>
                      </a:r>
                    </a:p>
                  </a:txBody>
                  <a:tcPr marL="91259" marR="91259" marT="45708" marB="45708"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718008882"/>
                  </a:ext>
                </a:extLst>
              </a:tr>
            </a:tbl>
          </a:graphicData>
        </a:graphic>
      </p:graphicFrame>
    </p:spTree>
    <p:extLst>
      <p:ext uri="{BB962C8B-B14F-4D97-AF65-F5344CB8AC3E}">
        <p14:creationId xmlns:p14="http://schemas.microsoft.com/office/powerpoint/2010/main" val="2005547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ducation - Title">
    <p:spTree>
      <p:nvGrpSpPr>
        <p:cNvPr id="1" name=""/>
        <p:cNvGrpSpPr/>
        <p:nvPr/>
      </p:nvGrpSpPr>
      <p:grpSpPr>
        <a:xfrm>
          <a:off x="0" y="0"/>
          <a:ext cx="0" cy="0"/>
          <a:chOff x="0" y="0"/>
          <a:chExt cx="0" cy="0"/>
        </a:xfrm>
      </p:grpSpPr>
      <p:pic>
        <p:nvPicPr>
          <p:cNvPr id="6" name="Picture 5" descr="A picture containing text, accessory, vector graphics, sport kite&#10;&#10;Description automatically generated">
            <a:extLst>
              <a:ext uri="{FF2B5EF4-FFF2-40B4-BE49-F238E27FC236}">
                <a16:creationId xmlns:a16="http://schemas.microsoft.com/office/drawing/2014/main" id="{CB34D688-F952-41EB-9893-9DECA94CDE8B}"/>
              </a:ext>
            </a:extLst>
          </p:cNvPr>
          <p:cNvPicPr>
            <a:picLocks noChangeAspect="1"/>
          </p:cNvPicPr>
          <p:nvPr userDrawn="1"/>
        </p:nvPicPr>
        <p:blipFill rotWithShape="1">
          <a:blip r:embed="rId2"/>
          <a:srcRect t="1562" r="26349" b="7292"/>
          <a:stretch/>
        </p:blipFill>
        <p:spPr>
          <a:xfrm>
            <a:off x="4798738" y="0"/>
            <a:ext cx="7393262" cy="6858000"/>
          </a:xfrm>
          <a:prstGeom prst="rect">
            <a:avLst/>
          </a:prstGeom>
        </p:spPr>
      </p:pic>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3284" y="2850438"/>
            <a:ext cx="1861991" cy="336272"/>
          </a:xfrm>
          <a:prstGeom prst="rect">
            <a:avLst/>
          </a:prstGeom>
        </p:spPr>
      </p:pic>
    </p:spTree>
    <p:extLst>
      <p:ext uri="{BB962C8B-B14F-4D97-AF65-F5344CB8AC3E}">
        <p14:creationId xmlns:p14="http://schemas.microsoft.com/office/powerpoint/2010/main" val="254616328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p:nvSpPr>
        <p:spPr bwMode="auto">
          <a:xfrm>
            <a:off x="1" y="0"/>
            <a:ext cx="12192000"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p:nvSpPr>
        <p:spPr>
          <a:xfrm>
            <a:off x="0" y="6446520"/>
            <a:ext cx="12195176"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p:nvPicPr>
        <p:blipFill>
          <a:blip r:embed="rId2"/>
          <a:stretch>
            <a:fillRect/>
          </a:stretch>
        </p:blipFill>
        <p:spPr>
          <a:xfrm>
            <a:off x="402020" y="6578696"/>
            <a:ext cx="566226"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801" y="1192212"/>
            <a:ext cx="11582400"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42030A-B6F3-4237-8733-BBFDFAD4A861}"/>
              </a:ext>
            </a:extLst>
          </p:cNvPr>
          <p:cNvSpPr>
            <a:spLocks noGrp="1"/>
          </p:cNvSpPr>
          <p:nvPr>
            <p:ph type="dt" sz="half" idx="10"/>
          </p:nvPr>
        </p:nvSpPr>
        <p:spPr/>
        <p:txBody>
          <a:bodyPr/>
          <a:lstStyle/>
          <a:p>
            <a:fld id="{93907CB3-1618-4E26-A581-BCA4198C2296}" type="datetime1">
              <a:rPr lang="en-US" smtClean="0"/>
              <a:t>2/4/2026</a:t>
            </a:fld>
            <a:endParaRPr lang="en-US"/>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0382622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39DE83E-20D3-4261-A267-C9120A3C96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914400"/>
            <a:ext cx="8012231" cy="585216"/>
          </a:xfrm>
        </p:spPr>
        <p:txBody>
          <a:bodyPr wrap="square" lIns="0" tIns="0" rIns="0" bIns="0" anchor="t" anchorCtr="0">
            <a:noAutofit/>
          </a:bodyPr>
          <a:lstStyle>
            <a:lvl1pPr>
              <a:defRPr sz="3600">
                <a:solidFill>
                  <a:srgbClr val="FF0000"/>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544" y="1920240"/>
            <a:ext cx="8012231" cy="3858768"/>
          </a:xfrm>
        </p:spPr>
        <p:txBody>
          <a:bodyPr lIns="0" tIns="0" rIns="0" bIns="0"/>
          <a:lstStyle>
            <a:lvl1pPr>
              <a:defRPr>
                <a:latin typeface="+mn-lt"/>
              </a:defRPr>
            </a:lvl1pPr>
          </a:lstStyle>
          <a:p>
            <a:r>
              <a:rPr lang="en-US"/>
              <a:t>Click icon to add table</a:t>
            </a:r>
          </a:p>
        </p:txBody>
      </p:sp>
    </p:spTree>
    <p:extLst>
      <p:ext uri="{BB962C8B-B14F-4D97-AF65-F5344CB8AC3E}">
        <p14:creationId xmlns:p14="http://schemas.microsoft.com/office/powerpoint/2010/main" val="144072538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801" y="1431924"/>
            <a:ext cx="11585496"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6CDF72-5F73-4715-940E-684B16ADFBF6}" type="datetime1">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5526463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p:nvSpPr>
        <p:spPr bwMode="auto">
          <a:xfrm>
            <a:off x="1" y="0"/>
            <a:ext cx="12192000"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p:nvSpPr>
        <p:spPr>
          <a:xfrm>
            <a:off x="0" y="6446520"/>
            <a:ext cx="12195176"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p:nvPicPr>
        <p:blipFill>
          <a:blip r:embed="rId2"/>
          <a:stretch>
            <a:fillRect/>
          </a:stretch>
        </p:blipFill>
        <p:spPr>
          <a:xfrm>
            <a:off x="402020" y="6578696"/>
            <a:ext cx="566226"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1831" y="1435608"/>
            <a:ext cx="11588466"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04F49F-18F2-425B-A794-BCBCCEE089DC}" type="datetime1">
              <a:rPr lang="en-US" smtClean="0"/>
              <a:t>2/4/2026</a:t>
            </a:fld>
            <a:endParaRPr lang="en-US"/>
          </a:p>
        </p:txBody>
      </p:sp>
      <p:sp>
        <p:nvSpPr>
          <p:cNvPr id="5" name="Footer Placeholder 4"/>
          <p:cNvSpPr>
            <a:spLocks noGrp="1"/>
          </p:cNvSpPr>
          <p:nvPr>
            <p:ph type="ftr" sz="quarter" idx="11"/>
          </p:nvPr>
        </p:nvSpPr>
        <p:spPr>
          <a:xfrm>
            <a:off x="1161193" y="6565991"/>
            <a:ext cx="4325207"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178156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Gray end slide">
    <p:spTree>
      <p:nvGrpSpPr>
        <p:cNvPr id="1" name=""/>
        <p:cNvGrpSpPr/>
        <p:nvPr/>
      </p:nvGrpSpPr>
      <p:grpSpPr>
        <a:xfrm>
          <a:off x="0" y="0"/>
          <a:ext cx="0" cy="0"/>
          <a:chOff x="0" y="0"/>
          <a:chExt cx="0" cy="0"/>
        </a:xfrm>
      </p:grpSpPr>
      <p:sp>
        <p:nvSpPr>
          <p:cNvPr id="7" name="Rectangle 5">
            <a:extLst>
              <a:ext uri="{C183D7F6-B498-43B3-948B-1728B52AA6E4}">
                <adec:decorative xmlns:adec="http://schemas.microsoft.com/office/drawing/2017/decorative" val="0"/>
              </a:ext>
            </a:extLst>
          </p:cNvPr>
          <p:cNvSpPr>
            <a:spLocks noChangeArrowheads="1"/>
          </p:cNvSpPr>
          <p:nvPr/>
        </p:nvSpPr>
        <p:spPr bwMode="auto">
          <a:xfrm>
            <a:off x="1" y="0"/>
            <a:ext cx="12192000" cy="6858000"/>
          </a:xfrm>
          <a:prstGeom prst="rect">
            <a:avLst/>
          </a:prstGeom>
          <a:solidFill>
            <a:srgbClr val="FA0F00"/>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4" name="Picture 3" descr="Adobe">
            <a:extLst>
              <a:ext uri="{FF2B5EF4-FFF2-40B4-BE49-F238E27FC236}">
                <a16:creationId xmlns:a16="http://schemas.microsoft.com/office/drawing/2014/main" id="{B2F3ECA4-F153-4AF8-AB4D-C18D0FC52CFB}"/>
              </a:ext>
            </a:extLst>
          </p:cNvPr>
          <p:cNvPicPr>
            <a:picLocks noChangeAspect="1"/>
          </p:cNvPicPr>
          <p:nvPr/>
        </p:nvPicPr>
        <p:blipFill>
          <a:blip r:embed="rId2"/>
          <a:stretch>
            <a:fillRect/>
          </a:stretch>
        </p:blipFill>
        <p:spPr>
          <a:xfrm>
            <a:off x="5607293" y="2759988"/>
            <a:ext cx="980590" cy="1338025"/>
          </a:xfrm>
          <a:prstGeom prst="rect">
            <a:avLst/>
          </a:prstGeom>
        </p:spPr>
      </p:pic>
    </p:spTree>
    <p:extLst>
      <p:ext uri="{BB962C8B-B14F-4D97-AF65-F5344CB8AC3E}">
        <p14:creationId xmlns:p14="http://schemas.microsoft.com/office/powerpoint/2010/main" val="426496153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423058763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2C2C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3299" y="2796819"/>
            <a:ext cx="5919381" cy="1213050"/>
          </a:xfrm>
        </p:spPr>
        <p:txBody>
          <a:bodyPr>
            <a:noAutofit/>
          </a:bodyPr>
          <a:lstStyle>
            <a:lvl1pPr>
              <a:defRPr sz="3600">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3299" y="4123739"/>
            <a:ext cx="5909954" cy="1078057"/>
          </a:xfrm>
          <a:prstGeom prst="rect">
            <a:avLst/>
          </a:prstGeom>
        </p:spPr>
        <p:txBody>
          <a:bodyPr anchor="t"/>
          <a:lstStyle>
            <a:lvl1pPr marL="0" indent="0" algn="l" defTabSz="914400" rtl="0" eaLnBrk="1" latinLnBrk="0" hangingPunct="1">
              <a:lnSpc>
                <a:spcPct val="100000"/>
              </a:lnSpc>
              <a:spcBef>
                <a:spcPts val="0"/>
              </a:spcBef>
              <a:spcAft>
                <a:spcPts val="1000"/>
              </a:spcAft>
              <a:buFont typeface="Arial" panose="020B0604020202020204" pitchFamily="34" charset="0"/>
              <a:buNone/>
              <a:defRPr lang="en-US" sz="2000"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2">
            <a:alphaModFix/>
          </a:blip>
          <a:stretch>
            <a:fillRect/>
          </a:stretch>
        </p:blipFill>
        <p:spPr>
          <a:xfrm>
            <a:off x="872599" y="2904989"/>
            <a:ext cx="703952" cy="961495"/>
          </a:xfrm>
          <a:prstGeom prst="rect">
            <a:avLst/>
          </a:prstGeom>
        </p:spPr>
      </p:pic>
    </p:spTree>
    <p:extLst>
      <p:ext uri="{BB962C8B-B14F-4D97-AF65-F5344CB8AC3E}">
        <p14:creationId xmlns:p14="http://schemas.microsoft.com/office/powerpoint/2010/main" val="14380821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19983049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18274418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933662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SI - Welcome">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5AA534D-4BD7-4FA5-9344-6CB5CB87C0EA}"/>
              </a:ext>
            </a:extLst>
          </p:cNvPr>
          <p:cNvPicPr>
            <a:picLocks noChangeAspect="1"/>
          </p:cNvPicPr>
          <p:nvPr userDrawn="1"/>
        </p:nvPicPr>
        <p:blipFill rotWithShape="1">
          <a:blip r:embed="rId2"/>
          <a:srcRect r="13768"/>
          <a:stretch/>
        </p:blipFill>
        <p:spPr>
          <a:xfrm>
            <a:off x="4304834" y="0"/>
            <a:ext cx="7887167"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19627" y="1995875"/>
            <a:ext cx="2014101" cy="1195561"/>
          </a:xfrm>
          <a:prstGeom prst="rect">
            <a:avLst/>
          </a:prstGeom>
        </p:spPr>
      </p:pic>
    </p:spTree>
    <p:extLst>
      <p:ext uri="{BB962C8B-B14F-4D97-AF65-F5344CB8AC3E}">
        <p14:creationId xmlns:p14="http://schemas.microsoft.com/office/powerpoint/2010/main" val="212832086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788" y="2796819"/>
            <a:ext cx="5909954" cy="1394267"/>
          </a:xfrm>
          <a:prstGeom prst="rect">
            <a:avLst/>
          </a:prstGeom>
        </p:spPr>
        <p:txBody>
          <a:bodyPr/>
          <a:lstStyle>
            <a:lvl1pPr marL="0" indent="0">
              <a:lnSpc>
                <a:spcPct val="75000"/>
              </a:lnSpc>
              <a:buNone/>
              <a:defRPr sz="3600"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226190681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6" y="312661"/>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2/4/2026</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363" indent="-233363">
              <a:lnSpc>
                <a:spcPct val="100000"/>
              </a:lnSpc>
              <a:buFont typeface="Arial" panose="020B0604020202020204" pitchFamily="34" charset="0"/>
              <a:buChar char="•"/>
              <a:defRPr/>
            </a:lvl1pPr>
            <a:lvl2pPr marL="690563" indent="-233363">
              <a:lnSpc>
                <a:spcPct val="100000"/>
              </a:lnSpc>
              <a:buFont typeface="Arial" panose="020B0604020202020204" pitchFamily="34" charset="0"/>
              <a:buChar char="•"/>
              <a:defRPr/>
            </a:lvl2pPr>
            <a:lvl3pPr marL="1147763" indent="-233363">
              <a:lnSpc>
                <a:spcPct val="100000"/>
              </a:lnSpc>
              <a:buFont typeface="Arial" panose="020B0604020202020204" pitchFamily="34" charset="0"/>
              <a:buChar char="•"/>
              <a:defRPr/>
            </a:lvl3pPr>
            <a:lvl4pPr marL="1604963" indent="-233363">
              <a:lnSpc>
                <a:spcPct val="100000"/>
              </a:lnSpc>
              <a:buFont typeface="Arial" panose="020B0604020202020204" pitchFamily="34" charset="0"/>
              <a:buChar char="•"/>
              <a:defRPr/>
            </a:lvl4pPr>
            <a:lvl5pPr marL="2062163" indent="-23336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1262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45806"/>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a:t>
            </a:r>
          </a:p>
        </p:txBody>
      </p:sp>
    </p:spTree>
    <p:extLst>
      <p:ext uri="{BB962C8B-B14F-4D97-AF65-F5344CB8AC3E}">
        <p14:creationId xmlns:p14="http://schemas.microsoft.com/office/powerpoint/2010/main" val="6890449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92000"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92000" cy="411480"/>
          </a:xfrm>
          <a:prstGeom prst="rect">
            <a:avLst/>
          </a:prstGeom>
          <a:solidFill>
            <a:srgbClr val="FA0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613" y="6578695"/>
            <a:ext cx="566079"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1060" y="312661"/>
            <a:ext cx="11498704" cy="646710"/>
          </a:xfrm>
        </p:spPr>
        <p:txBody>
          <a:bodyPr/>
          <a:lstStyle>
            <a:lvl1pPr>
              <a:defRPr>
                <a:solidFill>
                  <a:schemeClr val="bg1"/>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lvl1pPr>
              <a:defRPr>
                <a:solidFill>
                  <a:schemeClr val="bg1"/>
                </a:solidFill>
              </a:defRPr>
            </a:lvl1p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498704" cy="4646950"/>
          </a:xfrm>
        </p:spPr>
        <p:txBody>
          <a:bodyPr anchor="t"/>
          <a:lstStyle>
            <a:lvl1pPr marL="233363" indent="-233363">
              <a:lnSpc>
                <a:spcPct val="100000"/>
              </a:lnSpc>
              <a:buFont typeface="Arial" panose="020B0604020202020204" pitchFamily="34" charset="0"/>
              <a:buChar char="•"/>
              <a:defRPr>
                <a:solidFill>
                  <a:schemeClr val="bg1"/>
                </a:solidFill>
              </a:defRPr>
            </a:lvl1pPr>
            <a:lvl2pPr marL="690563" indent="-233363">
              <a:lnSpc>
                <a:spcPct val="100000"/>
              </a:lnSpc>
              <a:buFont typeface="Arial" panose="020B0604020202020204" pitchFamily="34" charset="0"/>
              <a:buChar char="•"/>
              <a:defRPr>
                <a:solidFill>
                  <a:schemeClr val="bg1"/>
                </a:solidFill>
              </a:defRPr>
            </a:lvl2pPr>
            <a:lvl3pPr marL="1147763" indent="-233363">
              <a:lnSpc>
                <a:spcPct val="100000"/>
              </a:lnSpc>
              <a:buFont typeface="Arial" panose="020B0604020202020204" pitchFamily="34" charset="0"/>
              <a:buChar char="•"/>
              <a:defRPr>
                <a:solidFill>
                  <a:schemeClr val="bg1"/>
                </a:solidFill>
              </a:defRPr>
            </a:lvl3pPr>
            <a:lvl4pPr marL="1604963" indent="-233363">
              <a:lnSpc>
                <a:spcPct val="100000"/>
              </a:lnSpc>
              <a:buFont typeface="Arial" panose="020B0604020202020204" pitchFamily="34" charset="0"/>
              <a:buChar char="•"/>
              <a:defRPr>
                <a:solidFill>
                  <a:schemeClr val="bg1"/>
                </a:solidFill>
              </a:defRPr>
            </a:lvl4pPr>
            <a:lvl5pPr marL="2062163" indent="-23336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2847" y="654550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chemeClr val="bg1"/>
                </a:solidFill>
                <a:latin typeface="Adobe Clean" panose="020B0503020404020204" pitchFamily="34" charset="0"/>
              </a:rPr>
              <a:t>©2020 Adobe. All Rights Reserved.</a:t>
            </a:r>
          </a:p>
        </p:txBody>
      </p:sp>
    </p:spTree>
    <p:extLst>
      <p:ext uri="{BB962C8B-B14F-4D97-AF65-F5344CB8AC3E}">
        <p14:creationId xmlns:p14="http://schemas.microsoft.com/office/powerpoint/2010/main" val="38336187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5832" y="2759987"/>
            <a:ext cx="980335" cy="1338025"/>
          </a:xfrm>
          <a:prstGeom prst="rect">
            <a:avLst/>
          </a:prstGeom>
        </p:spPr>
      </p:pic>
    </p:spTree>
    <p:extLst>
      <p:ext uri="{BB962C8B-B14F-4D97-AF65-F5344CB8AC3E}">
        <p14:creationId xmlns:p14="http://schemas.microsoft.com/office/powerpoint/2010/main" val="25459770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obj">
  <p:cSld name="White - No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594B4"/>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lang="en-US" smtClean="0">
                <a:solidFill>
                  <a:schemeClr val="tx1">
                    <a:lumMod val="75000"/>
                    <a:lumOff val="25000"/>
                  </a:schemeClr>
                </a:solidFill>
              </a:defRPr>
            </a:lvl1pPr>
          </a:lstStyle>
          <a:p>
            <a:fld id="{B3B8D6CA-D4AF-4FDC-9641-A8569C957DEB}" type="datetime1">
              <a:rPr lang="en-US" smtClean="0"/>
              <a:pPr/>
              <a:t>2/4/2026</a:t>
            </a:fld>
            <a:endParaRPr lang="en-US"/>
          </a:p>
        </p:txBody>
      </p:sp>
      <p:sp>
        <p:nvSpPr>
          <p:cNvPr id="5" name="Footer Placeholder 4"/>
          <p:cNvSpPr>
            <a:spLocks noGrp="1"/>
          </p:cNvSpPr>
          <p:nvPr>
            <p:ph type="ftr" sz="quarter" idx="11"/>
          </p:nvPr>
        </p:nvSpPr>
        <p:spPr/>
        <p:txBody>
          <a:bodyPr/>
          <a:lstStyle>
            <a:lvl1pPr>
              <a:defRPr lang="en-US">
                <a:solidFill>
                  <a:schemeClr val="tx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lang="en-US" smtClean="0">
                <a:solidFill>
                  <a:schemeClr val="tx1">
                    <a:lumMod val="75000"/>
                    <a:lumOff val="25000"/>
                  </a:schemeClr>
                </a:solidFill>
              </a:defRPr>
            </a:lvl1pPr>
          </a:lstStyle>
          <a:p>
            <a:pPr algn="ctr"/>
            <a:fld id="{90156F56-D5AE-4C6F-B826-C69D1BC521BB}" type="slidenum">
              <a:rPr lang="en-US" smtClean="0"/>
              <a:pPr algn="ctr"/>
              <a:t>‹#›</a:t>
            </a:fld>
            <a:endParaRPr lang="en-US"/>
          </a:p>
        </p:txBody>
      </p:sp>
      <p:sp>
        <p:nvSpPr>
          <p:cNvPr id="9" name="Rectangle 21"/>
          <p:cNvSpPr>
            <a:spLocks noChangeArrowheads="1"/>
          </p:cNvSpPr>
          <p:nvPr userDrawn="1"/>
        </p:nvSpPr>
        <p:spPr bwMode="auto">
          <a:xfrm>
            <a:off x="304800" y="6487239"/>
            <a:ext cx="5183029" cy="107722"/>
          </a:xfrm>
          <a:prstGeom prst="rect">
            <a:avLst/>
          </a:prstGeom>
          <a:noFill/>
          <a:ln w="9525">
            <a:noFill/>
            <a:miter lim="800000"/>
            <a:headEnd/>
            <a:tailEnd/>
          </a:ln>
        </p:spPr>
        <p:txBody>
          <a:bodyPr wrap="square" lIns="0" tIns="0" rIns="0" bIns="0" anchor="b">
            <a:spAutoFit/>
          </a:bodyPr>
          <a:lstStyle/>
          <a:p>
            <a:r>
              <a:rPr lang="en-US" sz="700">
                <a:solidFill>
                  <a:schemeClr val="tx1">
                    <a:lumMod val="75000"/>
                    <a:lumOff val="25000"/>
                  </a:schemeClr>
                </a:solidFill>
                <a:latin typeface="Adobe Clean" pitchFamily="-111" charset="0"/>
              </a:rPr>
              <a:t>© 2021 Adobe.  All Rights Reserved.  Adobe Confidential.</a:t>
            </a:r>
          </a:p>
        </p:txBody>
      </p:sp>
      <p:pic>
        <p:nvPicPr>
          <p:cNvPr id="10" name="Picture 9"/>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Tree>
    <p:extLst>
      <p:ext uri="{BB962C8B-B14F-4D97-AF65-F5344CB8AC3E}">
        <p14:creationId xmlns:p14="http://schemas.microsoft.com/office/powerpoint/2010/main" val="255861699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
  <p:cSld name="1_Title Only">
    <p:spTree>
      <p:nvGrpSpPr>
        <p:cNvPr id="1" name=""/>
        <p:cNvGrpSpPr/>
        <p:nvPr/>
      </p:nvGrpSpPr>
      <p:grpSpPr>
        <a:xfrm>
          <a:off x="0" y="0"/>
          <a:ext cx="0" cy="0"/>
          <a:chOff x="0" y="0"/>
          <a:chExt cx="0" cy="0"/>
        </a:xfrm>
      </p:grpSpPr>
      <p:sp>
        <p:nvSpPr>
          <p:cNvPr id="49" name="Shape 49"/>
          <p:cNvSpPr>
            <a:spLocks noGrp="1"/>
          </p:cNvSpPr>
          <p:nvPr>
            <p:ph type="title" hasCustomPrompt="1"/>
          </p:nvPr>
        </p:nvSpPr>
        <p:spPr>
          <a:xfrm>
            <a:off x="305038" y="287508"/>
            <a:ext cx="11591460" cy="593725"/>
          </a:xfrm>
          <a:prstGeom prst="rect">
            <a:avLst/>
          </a:prstGeom>
        </p:spPr>
        <p:txBody>
          <a:bodyPr>
            <a:normAutofit/>
          </a:bodyPr>
          <a:lstStyle>
            <a:lvl1pPr>
              <a:defRPr>
                <a:solidFill>
                  <a:srgbClr val="0594B4"/>
                </a:solidFill>
              </a:defRPr>
            </a:lvl1pPr>
          </a:lstStyle>
          <a:p>
            <a:r>
              <a:t>Title Text</a:t>
            </a:r>
          </a:p>
        </p:txBody>
      </p:sp>
      <p:sp>
        <p:nvSpPr>
          <p:cNvPr id="50" name="Shape 50"/>
          <p:cNvSpPr>
            <a:spLocks noGrp="1"/>
          </p:cNvSpPr>
          <p:nvPr>
            <p:ph type="sldNum" sz="quarter" idx="2"/>
          </p:nvPr>
        </p:nvSpPr>
        <p:spPr>
          <a:xfrm>
            <a:off x="6010384" y="6472118"/>
            <a:ext cx="180765" cy="178041"/>
          </a:xfrm>
          <a:prstGeom prst="rect">
            <a:avLst/>
          </a:prstGeom>
        </p:spPr>
        <p:txBody>
          <a:bodyPr/>
          <a:lstStyle>
            <a:lvl1pPr>
              <a:defRPr sz="800">
                <a:solidFill>
                  <a:srgbClr val="FFFFFF"/>
                </a:solidFill>
              </a:defRPr>
            </a:lvl1pPr>
          </a:lstStyle>
          <a:p>
            <a:fld id="{86CB4B4D-7CA3-9044-876B-883B54F8677D}" type="slidenum">
              <a:t>‹#›</a:t>
            </a:fld>
            <a:endParaRPr/>
          </a:p>
        </p:txBody>
      </p:sp>
      <p:pic>
        <p:nvPicPr>
          <p:cNvPr id="4" name="Picture 3">
            <a:extLst>
              <a:ext uri="{FF2B5EF4-FFF2-40B4-BE49-F238E27FC236}">
                <a16:creationId xmlns:a16="http://schemas.microsoft.com/office/drawing/2014/main" id="{81C81B1B-61F4-2948-83F1-A86F0FA7C969}"/>
              </a:ext>
            </a:extLst>
          </p:cNvPr>
          <p:cNvPicPr>
            <a:picLocks noChangeAspect="1"/>
          </p:cNvPicPr>
          <p:nvPr userDrawn="1"/>
        </p:nvPicPr>
        <p:blipFill>
          <a:blip r:embed="rId2" cstate="email">
            <a:duotone>
              <a:prstClr val="black"/>
              <a:schemeClr val="tx2">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699744" y="6528877"/>
            <a:ext cx="187457" cy="258055"/>
          </a:xfrm>
          <a:prstGeom prst="rect">
            <a:avLst/>
          </a:prstGeom>
        </p:spPr>
      </p:pic>
    </p:spTree>
    <p:extLst>
      <p:ext uri="{BB962C8B-B14F-4D97-AF65-F5344CB8AC3E}">
        <p14:creationId xmlns:p14="http://schemas.microsoft.com/office/powerpoint/2010/main" val="962932030"/>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487680" y="487680"/>
            <a:ext cx="11030000" cy="5248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667">
                <a:solidFill>
                  <a:srgbClr val="0594B4"/>
                </a:solidFill>
              </a:defRPr>
            </a:lvl1pPr>
            <a:lvl2pPr lvl="1" rtl="0">
              <a:spcBef>
                <a:spcPts val="0"/>
              </a:spcBef>
              <a:spcAft>
                <a:spcPts val="0"/>
              </a:spcAft>
              <a:buSzPts val="2000"/>
              <a:buNone/>
              <a:defRPr sz="2667"/>
            </a:lvl2pPr>
            <a:lvl3pPr lvl="2" rtl="0">
              <a:spcBef>
                <a:spcPts val="0"/>
              </a:spcBef>
              <a:spcAft>
                <a:spcPts val="0"/>
              </a:spcAft>
              <a:buSzPts val="2000"/>
              <a:buNone/>
              <a:defRPr sz="2667"/>
            </a:lvl3pPr>
            <a:lvl4pPr lvl="3" rtl="0">
              <a:spcBef>
                <a:spcPts val="0"/>
              </a:spcBef>
              <a:spcAft>
                <a:spcPts val="0"/>
              </a:spcAft>
              <a:buSzPts val="2000"/>
              <a:buNone/>
              <a:defRPr sz="2667"/>
            </a:lvl4pPr>
            <a:lvl5pPr lvl="4" rtl="0">
              <a:spcBef>
                <a:spcPts val="0"/>
              </a:spcBef>
              <a:spcAft>
                <a:spcPts val="0"/>
              </a:spcAft>
              <a:buSzPts val="2000"/>
              <a:buNone/>
              <a:defRPr sz="2667"/>
            </a:lvl5pPr>
            <a:lvl6pPr lvl="5" rtl="0">
              <a:spcBef>
                <a:spcPts val="0"/>
              </a:spcBef>
              <a:spcAft>
                <a:spcPts val="0"/>
              </a:spcAft>
              <a:buSzPts val="2000"/>
              <a:buNone/>
              <a:defRPr sz="2667"/>
            </a:lvl6pPr>
            <a:lvl7pPr lvl="6" rtl="0">
              <a:spcBef>
                <a:spcPts val="0"/>
              </a:spcBef>
              <a:spcAft>
                <a:spcPts val="0"/>
              </a:spcAft>
              <a:buSzPts val="2000"/>
              <a:buNone/>
              <a:defRPr sz="2667"/>
            </a:lvl7pPr>
            <a:lvl8pPr lvl="7" rtl="0">
              <a:spcBef>
                <a:spcPts val="0"/>
              </a:spcBef>
              <a:spcAft>
                <a:spcPts val="0"/>
              </a:spcAft>
              <a:buSzPts val="2000"/>
              <a:buNone/>
              <a:defRPr sz="2667"/>
            </a:lvl8pPr>
            <a:lvl9pPr lvl="8" rtl="0">
              <a:spcBef>
                <a:spcPts val="0"/>
              </a:spcBef>
              <a:spcAft>
                <a:spcPts val="0"/>
              </a:spcAft>
              <a:buSzPts val="2000"/>
              <a:buNone/>
              <a:defRPr sz="2667"/>
            </a:lvl9pPr>
          </a:lstStyle>
          <a:p>
            <a:endParaRPr/>
          </a:p>
        </p:txBody>
      </p:sp>
    </p:spTree>
    <p:extLst>
      <p:ext uri="{BB962C8B-B14F-4D97-AF65-F5344CB8AC3E}">
        <p14:creationId xmlns:p14="http://schemas.microsoft.com/office/powerpoint/2010/main" val="14986878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year Initiative">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801" y="1661526"/>
            <a:ext cx="4390263" cy="4854631"/>
          </a:xfrm>
        </p:spPr>
        <p:txBody>
          <a:bodyPr lIns="45720" tIns="45720" rIns="45720" bIns="45720"/>
          <a:lstStyle>
            <a:lvl1pPr>
              <a:defRPr sz="2000">
                <a:latin typeface="+mn-lt"/>
              </a:defRPr>
            </a:lvl1pPr>
            <a:lvl2pPr>
              <a:defRPr sz="1800">
                <a:latin typeface="+mn-lt"/>
              </a:defRPr>
            </a:lvl2pPr>
            <a:lvl3pPr>
              <a:defRPr sz="1600">
                <a:latin typeface="+mn-lt"/>
              </a:defRPr>
            </a:lvl3pPr>
            <a:lvl4pPr>
              <a:defRPr sz="1600">
                <a:latin typeface="+mn-lt"/>
              </a:defRPr>
            </a:lvl4pPr>
            <a:lvl5pP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7BC8CB-F3FC-4033-BFC9-CCF51EEE8322}" type="datetime1">
              <a:rPr lang="en-US" smtClean="0"/>
              <a:t>2/4/2026</a:t>
            </a:fld>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
        <p:nvSpPr>
          <p:cNvPr id="7" name="Content Placeholder 2">
            <a:extLst>
              <a:ext uri="{FF2B5EF4-FFF2-40B4-BE49-F238E27FC236}">
                <a16:creationId xmlns:a16="http://schemas.microsoft.com/office/drawing/2014/main" id="{761809B8-E2B1-FC4D-A3D3-A42AA6B0D407}"/>
              </a:ext>
            </a:extLst>
          </p:cNvPr>
          <p:cNvSpPr>
            <a:spLocks noGrp="1"/>
          </p:cNvSpPr>
          <p:nvPr>
            <p:ph idx="13"/>
          </p:nvPr>
        </p:nvSpPr>
        <p:spPr>
          <a:xfrm>
            <a:off x="4906362" y="1661525"/>
            <a:ext cx="4390263" cy="4854632"/>
          </a:xfrm>
        </p:spPr>
        <p:txBody>
          <a:bodyPr lIns="45720" tIns="45720" rIns="45720" bIns="45720"/>
          <a:lstStyle>
            <a:lvl1pPr>
              <a:defRPr sz="2000">
                <a:latin typeface="+mn-lt"/>
              </a:defRPr>
            </a:lvl1pPr>
            <a:lvl2pPr>
              <a:defRPr sz="1800">
                <a:latin typeface="+mn-lt"/>
              </a:defRPr>
            </a:lvl2pPr>
            <a:lvl3pPr>
              <a:defRPr sz="1600">
                <a:latin typeface="+mn-lt"/>
              </a:defRPr>
            </a:lvl3pPr>
            <a:lvl4pPr>
              <a:defRPr sz="1600">
                <a:latin typeface="+mn-lt"/>
              </a:defRPr>
            </a:lvl4pPr>
            <a:lvl5pPr>
              <a:defRPr sz="12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0594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slide_alt1">
  <p:cSld name="Title slide_alt1">
    <p:bg>
      <p:bgPr>
        <a:solidFill>
          <a:schemeClr val="lt2"/>
        </a:solidFill>
        <a:effectLst/>
      </p:bgPr>
    </p:bg>
    <p:spTree>
      <p:nvGrpSpPr>
        <p:cNvPr id="1" name="Shape 21"/>
        <p:cNvGrpSpPr/>
        <p:nvPr/>
      </p:nvGrpSpPr>
      <p:grpSpPr>
        <a:xfrm>
          <a:off x="0" y="0"/>
          <a:ext cx="0" cy="0"/>
          <a:chOff x="0" y="0"/>
          <a:chExt cx="0" cy="0"/>
        </a:xfrm>
      </p:grpSpPr>
      <p:pic>
        <p:nvPicPr>
          <p:cNvPr id="22" name="Shape 22" descr="shutterstock_429987889_edited.jpg"/>
          <p:cNvPicPr preferRelativeResize="0"/>
          <p:nvPr userDrawn="1"/>
        </p:nvPicPr>
        <p:blipFill rotWithShape="1">
          <a:blip r:embed="rId2">
            <a:alphaModFix/>
          </a:blip>
          <a:srcRect t="21799" b="23591"/>
          <a:stretch/>
        </p:blipFill>
        <p:spPr>
          <a:xfrm>
            <a:off x="0" y="650434"/>
            <a:ext cx="12192000" cy="6207568"/>
          </a:xfrm>
          <a:prstGeom prst="rect">
            <a:avLst/>
          </a:prstGeom>
          <a:noFill/>
          <a:ln>
            <a:noFill/>
          </a:ln>
        </p:spPr>
      </p:pic>
      <p:sp>
        <p:nvSpPr>
          <p:cNvPr id="23" name="Shape 23"/>
          <p:cNvSpPr/>
          <p:nvPr/>
        </p:nvSpPr>
        <p:spPr>
          <a:xfrm>
            <a:off x="0" y="0"/>
            <a:ext cx="12192000" cy="650400"/>
          </a:xfrm>
          <a:prstGeom prst="rect">
            <a:avLst/>
          </a:prstGeom>
          <a:solidFill>
            <a:schemeClr val="lt1"/>
          </a:solidFill>
          <a:ln>
            <a:noFill/>
          </a:ln>
        </p:spPr>
        <p:txBody>
          <a:bodyPr spcFirstLastPara="1" wrap="square" lIns="113834" tIns="113834" rIns="113834" bIns="113834" anchor="ctr" anchorCtr="0">
            <a:noAutofit/>
          </a:bodyPr>
          <a:lstStyle/>
          <a:p>
            <a:pPr marL="0" lvl="0" indent="0">
              <a:spcBef>
                <a:spcPts val="0"/>
              </a:spcBef>
              <a:spcAft>
                <a:spcPts val="0"/>
              </a:spcAft>
              <a:buNone/>
            </a:pPr>
            <a:endParaRPr sz="1897"/>
          </a:p>
        </p:txBody>
      </p:sp>
      <p:grpSp>
        <p:nvGrpSpPr>
          <p:cNvPr id="24" name="Shape 24"/>
          <p:cNvGrpSpPr/>
          <p:nvPr/>
        </p:nvGrpSpPr>
        <p:grpSpPr>
          <a:xfrm>
            <a:off x="1107191" y="1588342"/>
            <a:ext cx="994350" cy="61101"/>
            <a:chOff x="4580561" y="2589004"/>
            <a:chExt cx="1064464" cy="25200"/>
          </a:xfrm>
        </p:grpSpPr>
        <p:sp>
          <p:nvSpPr>
            <p:cNvPr id="25" name="Shape 2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97"/>
            </a:p>
          </p:txBody>
        </p:sp>
        <p:sp>
          <p:nvSpPr>
            <p:cNvPr id="26" name="Shape 2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97"/>
            </a:p>
          </p:txBody>
        </p:sp>
      </p:grpSp>
      <p:sp>
        <p:nvSpPr>
          <p:cNvPr id="27" name="Shape 27"/>
          <p:cNvSpPr txBox="1">
            <a:spLocks noGrp="1"/>
          </p:cNvSpPr>
          <p:nvPr>
            <p:ph type="ctrTitle"/>
          </p:nvPr>
        </p:nvSpPr>
        <p:spPr>
          <a:xfrm>
            <a:off x="972600" y="1763266"/>
            <a:ext cx="10250800" cy="22196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5230">
                <a:solidFill>
                  <a:schemeClr val="dk2"/>
                </a:solidFill>
              </a:defRPr>
            </a:lvl1pPr>
            <a:lvl2pPr lvl="1" rtl="0">
              <a:spcBef>
                <a:spcPts val="0"/>
              </a:spcBef>
              <a:spcAft>
                <a:spcPts val="0"/>
              </a:spcAft>
              <a:buClr>
                <a:schemeClr val="dk2"/>
              </a:buClr>
              <a:buSzPts val="4200"/>
              <a:buNone/>
              <a:defRPr sz="5230">
                <a:solidFill>
                  <a:schemeClr val="dk2"/>
                </a:solidFill>
              </a:defRPr>
            </a:lvl2pPr>
            <a:lvl3pPr lvl="2" rtl="0">
              <a:spcBef>
                <a:spcPts val="0"/>
              </a:spcBef>
              <a:spcAft>
                <a:spcPts val="0"/>
              </a:spcAft>
              <a:buClr>
                <a:schemeClr val="dk2"/>
              </a:buClr>
              <a:buSzPts val="4200"/>
              <a:buNone/>
              <a:defRPr sz="5230">
                <a:solidFill>
                  <a:schemeClr val="dk2"/>
                </a:solidFill>
              </a:defRPr>
            </a:lvl3pPr>
            <a:lvl4pPr lvl="3" rtl="0">
              <a:spcBef>
                <a:spcPts val="0"/>
              </a:spcBef>
              <a:spcAft>
                <a:spcPts val="0"/>
              </a:spcAft>
              <a:buClr>
                <a:schemeClr val="dk2"/>
              </a:buClr>
              <a:buSzPts val="4200"/>
              <a:buNone/>
              <a:defRPr sz="5230">
                <a:solidFill>
                  <a:schemeClr val="dk2"/>
                </a:solidFill>
              </a:defRPr>
            </a:lvl4pPr>
            <a:lvl5pPr lvl="4" rtl="0">
              <a:spcBef>
                <a:spcPts val="0"/>
              </a:spcBef>
              <a:spcAft>
                <a:spcPts val="0"/>
              </a:spcAft>
              <a:buClr>
                <a:schemeClr val="dk2"/>
              </a:buClr>
              <a:buSzPts val="4200"/>
              <a:buNone/>
              <a:defRPr sz="5230">
                <a:solidFill>
                  <a:schemeClr val="dk2"/>
                </a:solidFill>
              </a:defRPr>
            </a:lvl5pPr>
            <a:lvl6pPr lvl="5" rtl="0">
              <a:spcBef>
                <a:spcPts val="0"/>
              </a:spcBef>
              <a:spcAft>
                <a:spcPts val="0"/>
              </a:spcAft>
              <a:buClr>
                <a:schemeClr val="dk2"/>
              </a:buClr>
              <a:buSzPts val="4200"/>
              <a:buNone/>
              <a:defRPr sz="5230">
                <a:solidFill>
                  <a:schemeClr val="dk2"/>
                </a:solidFill>
              </a:defRPr>
            </a:lvl6pPr>
            <a:lvl7pPr lvl="6" rtl="0">
              <a:spcBef>
                <a:spcPts val="0"/>
              </a:spcBef>
              <a:spcAft>
                <a:spcPts val="0"/>
              </a:spcAft>
              <a:buClr>
                <a:schemeClr val="dk2"/>
              </a:buClr>
              <a:buSzPts val="4200"/>
              <a:buNone/>
              <a:defRPr sz="5230">
                <a:solidFill>
                  <a:schemeClr val="dk2"/>
                </a:solidFill>
              </a:defRPr>
            </a:lvl7pPr>
            <a:lvl8pPr lvl="7" rtl="0">
              <a:spcBef>
                <a:spcPts val="0"/>
              </a:spcBef>
              <a:spcAft>
                <a:spcPts val="0"/>
              </a:spcAft>
              <a:buClr>
                <a:schemeClr val="dk2"/>
              </a:buClr>
              <a:buSzPts val="4200"/>
              <a:buNone/>
              <a:defRPr sz="5230">
                <a:solidFill>
                  <a:schemeClr val="dk2"/>
                </a:solidFill>
              </a:defRPr>
            </a:lvl8pPr>
            <a:lvl9pPr lvl="8" rtl="0">
              <a:spcBef>
                <a:spcPts val="0"/>
              </a:spcBef>
              <a:spcAft>
                <a:spcPts val="0"/>
              </a:spcAft>
              <a:buClr>
                <a:schemeClr val="dk2"/>
              </a:buClr>
              <a:buSzPts val="4200"/>
              <a:buNone/>
              <a:defRPr sz="5230">
                <a:solidFill>
                  <a:schemeClr val="dk2"/>
                </a:solidFill>
              </a:defRPr>
            </a:lvl9pPr>
          </a:lstStyle>
          <a:p>
            <a:endParaRPr/>
          </a:p>
        </p:txBody>
      </p:sp>
      <p:sp>
        <p:nvSpPr>
          <p:cNvPr id="28" name="Shape 28"/>
          <p:cNvSpPr txBox="1">
            <a:spLocks noGrp="1"/>
          </p:cNvSpPr>
          <p:nvPr>
            <p:ph type="subTitle" idx="1"/>
          </p:nvPr>
        </p:nvSpPr>
        <p:spPr>
          <a:xfrm>
            <a:off x="972837" y="4230534"/>
            <a:ext cx="10250800" cy="7216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992"/>
            </a:lvl1pPr>
            <a:lvl2pPr lvl="1" rtl="0">
              <a:lnSpc>
                <a:spcPct val="100000"/>
              </a:lnSpc>
              <a:spcBef>
                <a:spcPts val="0"/>
              </a:spcBef>
              <a:spcAft>
                <a:spcPts val="0"/>
              </a:spcAft>
              <a:buSzPts val="1600"/>
              <a:buNone/>
              <a:defRPr sz="1992"/>
            </a:lvl2pPr>
            <a:lvl3pPr lvl="2" rtl="0">
              <a:lnSpc>
                <a:spcPct val="100000"/>
              </a:lnSpc>
              <a:spcBef>
                <a:spcPts val="0"/>
              </a:spcBef>
              <a:spcAft>
                <a:spcPts val="0"/>
              </a:spcAft>
              <a:buSzPts val="1600"/>
              <a:buNone/>
              <a:defRPr sz="1992"/>
            </a:lvl3pPr>
            <a:lvl4pPr lvl="3" rtl="0">
              <a:lnSpc>
                <a:spcPct val="100000"/>
              </a:lnSpc>
              <a:spcBef>
                <a:spcPts val="0"/>
              </a:spcBef>
              <a:spcAft>
                <a:spcPts val="0"/>
              </a:spcAft>
              <a:buSzPts val="1600"/>
              <a:buNone/>
              <a:defRPr sz="1992"/>
            </a:lvl4pPr>
            <a:lvl5pPr lvl="4" rtl="0">
              <a:lnSpc>
                <a:spcPct val="100000"/>
              </a:lnSpc>
              <a:spcBef>
                <a:spcPts val="0"/>
              </a:spcBef>
              <a:spcAft>
                <a:spcPts val="0"/>
              </a:spcAft>
              <a:buSzPts val="1600"/>
              <a:buNone/>
              <a:defRPr sz="1992"/>
            </a:lvl5pPr>
            <a:lvl6pPr lvl="5" rtl="0">
              <a:lnSpc>
                <a:spcPct val="100000"/>
              </a:lnSpc>
              <a:spcBef>
                <a:spcPts val="0"/>
              </a:spcBef>
              <a:spcAft>
                <a:spcPts val="0"/>
              </a:spcAft>
              <a:buSzPts val="1600"/>
              <a:buNone/>
              <a:defRPr sz="1992"/>
            </a:lvl6pPr>
            <a:lvl7pPr lvl="6" rtl="0">
              <a:lnSpc>
                <a:spcPct val="100000"/>
              </a:lnSpc>
              <a:spcBef>
                <a:spcPts val="0"/>
              </a:spcBef>
              <a:spcAft>
                <a:spcPts val="0"/>
              </a:spcAft>
              <a:buSzPts val="1600"/>
              <a:buNone/>
              <a:defRPr sz="1992"/>
            </a:lvl7pPr>
            <a:lvl8pPr lvl="7" rtl="0">
              <a:lnSpc>
                <a:spcPct val="100000"/>
              </a:lnSpc>
              <a:spcBef>
                <a:spcPts val="0"/>
              </a:spcBef>
              <a:spcAft>
                <a:spcPts val="0"/>
              </a:spcAft>
              <a:buSzPts val="1600"/>
              <a:buNone/>
              <a:defRPr sz="1992"/>
            </a:lvl8pPr>
            <a:lvl9pPr lvl="8" rtl="0">
              <a:lnSpc>
                <a:spcPct val="100000"/>
              </a:lnSpc>
              <a:spcBef>
                <a:spcPts val="0"/>
              </a:spcBef>
              <a:spcAft>
                <a:spcPts val="0"/>
              </a:spcAft>
              <a:buSzPts val="1600"/>
              <a:buNone/>
              <a:defRPr sz="1992"/>
            </a:lvl9pPr>
          </a:lstStyle>
          <a:p>
            <a:endParaRPr/>
          </a:p>
        </p:txBody>
      </p:sp>
      <p:sp>
        <p:nvSpPr>
          <p:cNvPr id="29" name="Shape 29"/>
          <p:cNvSpPr txBox="1">
            <a:spLocks noGrp="1"/>
          </p:cNvSpPr>
          <p:nvPr>
            <p:ph type="sldNum" idx="12"/>
          </p:nvPr>
        </p:nvSpPr>
        <p:spPr>
          <a:xfrm>
            <a:off x="11381736" y="6333136"/>
            <a:ext cx="731601"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30" name="Shape 30">
            <a:hlinkClick r:id="" action="ppaction://noaction"/>
          </p:cNvPr>
          <p:cNvSpPr/>
          <p:nvPr/>
        </p:nvSpPr>
        <p:spPr>
          <a:xfrm>
            <a:off x="11040600" y="0"/>
            <a:ext cx="1151201" cy="605600"/>
          </a:xfrm>
          <a:prstGeom prst="rect">
            <a:avLst/>
          </a:prstGeom>
          <a:solidFill>
            <a:srgbClr val="FFFFFF"/>
          </a:solidFill>
          <a:ln>
            <a:noFill/>
          </a:ln>
        </p:spPr>
        <p:txBody>
          <a:bodyPr spcFirstLastPara="1" wrap="square" lIns="113834" tIns="113834" rIns="113834" bIns="113834" anchor="ctr" anchorCtr="0">
            <a:noAutofit/>
          </a:bodyPr>
          <a:lstStyle/>
          <a:p>
            <a:pPr marL="0" lvl="0" indent="0">
              <a:spcBef>
                <a:spcPts val="0"/>
              </a:spcBef>
              <a:spcAft>
                <a:spcPts val="0"/>
              </a:spcAft>
              <a:buNone/>
            </a:pPr>
            <a:endParaRPr sz="1897"/>
          </a:p>
        </p:txBody>
      </p:sp>
      <p:grpSp>
        <p:nvGrpSpPr>
          <p:cNvPr id="15" name="Group 14">
            <a:extLst>
              <a:ext uri="{FF2B5EF4-FFF2-40B4-BE49-F238E27FC236}">
                <a16:creationId xmlns:a16="http://schemas.microsoft.com/office/drawing/2014/main" id="{9192CCD5-B6DF-400B-BC9E-95077A1800B1}"/>
              </a:ext>
            </a:extLst>
          </p:cNvPr>
          <p:cNvGrpSpPr/>
          <p:nvPr userDrawn="1"/>
        </p:nvGrpSpPr>
        <p:grpSpPr>
          <a:xfrm>
            <a:off x="11346234" y="156118"/>
            <a:ext cx="716181" cy="338164"/>
            <a:chOff x="22159136" y="316608"/>
            <a:chExt cx="1398698" cy="685800"/>
          </a:xfrm>
        </p:grpSpPr>
        <p:pic>
          <p:nvPicPr>
            <p:cNvPr id="17" name="Picture 16" descr="A picture containing drawing&#10;&#10;Description automatically generated">
              <a:extLst>
                <a:ext uri="{FF2B5EF4-FFF2-40B4-BE49-F238E27FC236}">
                  <a16:creationId xmlns:a16="http://schemas.microsoft.com/office/drawing/2014/main" id="{1E21FEA6-CD27-4CE2-BC88-740F21B22E1E}"/>
                </a:ext>
              </a:extLst>
            </p:cNvPr>
            <p:cNvPicPr>
              <a:picLocks noChangeAspect="1"/>
            </p:cNvPicPr>
            <p:nvPr userDrawn="1"/>
          </p:nvPicPr>
          <p:blipFill>
            <a:blip r:embed="rId3"/>
            <a:stretch>
              <a:fillRect/>
            </a:stretch>
          </p:blipFill>
          <p:spPr>
            <a:xfrm>
              <a:off x="23174852" y="316608"/>
              <a:ext cx="382982" cy="685800"/>
            </a:xfrm>
            <a:prstGeom prst="rect">
              <a:avLst/>
            </a:prstGeom>
          </p:spPr>
        </p:pic>
        <p:cxnSp>
          <p:nvCxnSpPr>
            <p:cNvPr id="18" name="Shape 53">
              <a:hlinkClick r:id="" action="ppaction://noaction"/>
              <a:extLst>
                <a:ext uri="{FF2B5EF4-FFF2-40B4-BE49-F238E27FC236}">
                  <a16:creationId xmlns:a16="http://schemas.microsoft.com/office/drawing/2014/main" id="{B6926F8B-2C88-4F48-A3CA-1AE8413F4435}"/>
                </a:ext>
              </a:extLst>
            </p:cNvPr>
            <p:cNvCxnSpPr/>
            <p:nvPr userDrawn="1"/>
          </p:nvCxnSpPr>
          <p:spPr>
            <a:xfrm>
              <a:off x="22391261" y="372742"/>
              <a:ext cx="563244" cy="0"/>
            </a:xfrm>
            <a:prstGeom prst="straightConnector1">
              <a:avLst/>
            </a:prstGeom>
            <a:noFill/>
            <a:ln w="9525" cap="flat" cmpd="sng">
              <a:solidFill>
                <a:srgbClr val="B7B7B7"/>
              </a:solidFill>
              <a:prstDash val="solid"/>
              <a:round/>
              <a:headEnd type="none" w="med" len="med"/>
              <a:tailEnd type="none" w="med" len="med"/>
            </a:ln>
          </p:spPr>
        </p:cxnSp>
        <p:cxnSp>
          <p:nvCxnSpPr>
            <p:cNvPr id="19" name="Shape 54">
              <a:hlinkClick r:id="" action="ppaction://noaction"/>
              <a:extLst>
                <a:ext uri="{FF2B5EF4-FFF2-40B4-BE49-F238E27FC236}">
                  <a16:creationId xmlns:a16="http://schemas.microsoft.com/office/drawing/2014/main" id="{735D107F-768C-48A8-A935-1818B395722C}"/>
                </a:ext>
              </a:extLst>
            </p:cNvPr>
            <p:cNvCxnSpPr/>
            <p:nvPr userDrawn="1"/>
          </p:nvCxnSpPr>
          <p:spPr>
            <a:xfrm>
              <a:off x="22391261" y="464107"/>
              <a:ext cx="563244" cy="0"/>
            </a:xfrm>
            <a:prstGeom prst="straightConnector1">
              <a:avLst/>
            </a:prstGeom>
            <a:noFill/>
            <a:ln w="9525" cap="flat" cmpd="sng">
              <a:solidFill>
                <a:srgbClr val="B7B7B7"/>
              </a:solidFill>
              <a:prstDash val="solid"/>
              <a:round/>
              <a:headEnd type="none" w="med" len="med"/>
              <a:tailEnd type="none" w="med" len="med"/>
            </a:ln>
          </p:spPr>
        </p:cxnSp>
        <p:cxnSp>
          <p:nvCxnSpPr>
            <p:cNvPr id="20" name="Shape 55">
              <a:hlinkClick r:id="" action="ppaction://noaction"/>
              <a:extLst>
                <a:ext uri="{FF2B5EF4-FFF2-40B4-BE49-F238E27FC236}">
                  <a16:creationId xmlns:a16="http://schemas.microsoft.com/office/drawing/2014/main" id="{19D4C947-0BC7-4A12-8461-F63B2901DD73}"/>
                </a:ext>
              </a:extLst>
            </p:cNvPr>
            <p:cNvCxnSpPr/>
            <p:nvPr userDrawn="1"/>
          </p:nvCxnSpPr>
          <p:spPr>
            <a:xfrm>
              <a:off x="22391261" y="555466"/>
              <a:ext cx="563244" cy="0"/>
            </a:xfrm>
            <a:prstGeom prst="straightConnector1">
              <a:avLst/>
            </a:prstGeom>
            <a:noFill/>
            <a:ln w="9525" cap="flat" cmpd="sng">
              <a:solidFill>
                <a:srgbClr val="B7B7B7"/>
              </a:solidFill>
              <a:prstDash val="solid"/>
              <a:round/>
              <a:headEnd type="none" w="med" len="med"/>
              <a:tailEnd type="none" w="med" len="med"/>
            </a:ln>
          </p:spPr>
        </p:cxnSp>
        <p:sp>
          <p:nvSpPr>
            <p:cNvPr id="21" name="Shape 177">
              <a:extLst>
                <a:ext uri="{FF2B5EF4-FFF2-40B4-BE49-F238E27FC236}">
                  <a16:creationId xmlns:a16="http://schemas.microsoft.com/office/drawing/2014/main" id="{8CDCAE7D-DEAF-4031-9554-70F341652668}"/>
                </a:ext>
              </a:extLst>
            </p:cNvPr>
            <p:cNvSpPr txBox="1">
              <a:spLocks/>
            </p:cNvSpPr>
            <p:nvPr userDrawn="1"/>
          </p:nvSpPr>
          <p:spPr>
            <a:xfrm>
              <a:off x="22159136" y="747747"/>
              <a:ext cx="1064704" cy="231867"/>
            </a:xfrm>
            <a:prstGeom prst="rect">
              <a:avLst/>
            </a:prstGeom>
            <a:noFill/>
            <a:ln>
              <a:noFill/>
            </a:ln>
          </p:spPr>
          <p:txBody>
            <a:bodyPr spcFirstLastPara="1" wrap="square" lIns="230856" tIns="230856" rIns="230856" bIns="230856"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444" b="0" i="1">
                  <a:solidFill>
                    <a:schemeClr val="tx2">
                      <a:lumMod val="75000"/>
                    </a:schemeClr>
                  </a:solidFill>
                  <a:latin typeface="Lato" panose="020B0604020202020204" charset="0"/>
                </a:rPr>
                <a:t>dunamis/hp </a:t>
              </a:r>
            </a:p>
          </p:txBody>
        </p:sp>
      </p:grpSp>
    </p:spTree>
    <p:extLst>
      <p:ext uri="{BB962C8B-B14F-4D97-AF65-F5344CB8AC3E}">
        <p14:creationId xmlns:p14="http://schemas.microsoft.com/office/powerpoint/2010/main" val="23964629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SI - Welcome/Title Blank">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5AA534D-4BD7-4FA5-9344-6CB5CB87C0EA}"/>
              </a:ext>
            </a:extLst>
          </p:cNvPr>
          <p:cNvPicPr>
            <a:picLocks noChangeAspect="1"/>
          </p:cNvPicPr>
          <p:nvPr userDrawn="1"/>
        </p:nvPicPr>
        <p:blipFill rotWithShape="1">
          <a:blip r:embed="rId2"/>
          <a:srcRect r="13768"/>
          <a:stretch/>
        </p:blipFill>
        <p:spPr>
          <a:xfrm>
            <a:off x="4304834" y="0"/>
            <a:ext cx="7887167" cy="6858000"/>
          </a:xfrm>
          <a:prstGeom prst="rect">
            <a:avLst/>
          </a:prstGeom>
        </p:spPr>
      </p:pic>
    </p:spTree>
    <p:extLst>
      <p:ext uri="{BB962C8B-B14F-4D97-AF65-F5344CB8AC3E}">
        <p14:creationId xmlns:p14="http://schemas.microsoft.com/office/powerpoint/2010/main" val="24308791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spTree>
      <p:nvGrpSpPr>
        <p:cNvPr id="1" name="Shape 44"/>
        <p:cNvGrpSpPr/>
        <p:nvPr/>
      </p:nvGrpSpPr>
      <p:grpSpPr>
        <a:xfrm>
          <a:off x="0" y="0"/>
          <a:ext cx="0" cy="0"/>
          <a:chOff x="0" y="0"/>
          <a:chExt cx="0" cy="0"/>
        </a:xfrm>
      </p:grpSpPr>
      <p:sp>
        <p:nvSpPr>
          <p:cNvPr id="45" name="Shape 45"/>
          <p:cNvSpPr/>
          <p:nvPr/>
        </p:nvSpPr>
        <p:spPr>
          <a:xfrm>
            <a:off x="0" y="0"/>
            <a:ext cx="12192000" cy="650400"/>
          </a:xfrm>
          <a:prstGeom prst="rect">
            <a:avLst/>
          </a:prstGeom>
          <a:solidFill>
            <a:schemeClr val="lt2"/>
          </a:solidFill>
          <a:ln>
            <a:noFill/>
          </a:ln>
        </p:spPr>
        <p:txBody>
          <a:bodyPr spcFirstLastPara="1" wrap="square" lIns="113834" tIns="113834" rIns="113834" bIns="113834" anchor="ctr" anchorCtr="0">
            <a:noAutofit/>
          </a:bodyPr>
          <a:lstStyle/>
          <a:p>
            <a:pPr marL="0" lvl="0" indent="0">
              <a:spcBef>
                <a:spcPts val="0"/>
              </a:spcBef>
              <a:spcAft>
                <a:spcPts val="0"/>
              </a:spcAft>
              <a:buNone/>
            </a:pPr>
            <a:endParaRPr sz="1897"/>
          </a:p>
        </p:txBody>
      </p:sp>
      <p:grpSp>
        <p:nvGrpSpPr>
          <p:cNvPr id="46" name="Shape 46"/>
          <p:cNvGrpSpPr/>
          <p:nvPr/>
        </p:nvGrpSpPr>
        <p:grpSpPr>
          <a:xfrm>
            <a:off x="460273" y="687627"/>
            <a:ext cx="994350" cy="61101"/>
            <a:chOff x="4580561" y="2589004"/>
            <a:chExt cx="1064464" cy="25200"/>
          </a:xfrm>
        </p:grpSpPr>
        <p:sp>
          <p:nvSpPr>
            <p:cNvPr id="47" name="Shape 4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97"/>
            </a:p>
          </p:txBody>
        </p:sp>
        <p:sp>
          <p:nvSpPr>
            <p:cNvPr id="48" name="Shape 4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97"/>
            </a:p>
          </p:txBody>
        </p:sp>
      </p:grpSp>
      <p:sp>
        <p:nvSpPr>
          <p:cNvPr id="49" name="Shape 49"/>
          <p:cNvSpPr txBox="1">
            <a:spLocks noGrp="1"/>
          </p:cNvSpPr>
          <p:nvPr>
            <p:ph type="title"/>
          </p:nvPr>
        </p:nvSpPr>
        <p:spPr>
          <a:xfrm>
            <a:off x="325685" y="40686"/>
            <a:ext cx="10995465" cy="550816"/>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2600"/>
              <a:buNone/>
              <a:defRPr sz="3238">
                <a:solidFill>
                  <a:schemeClr val="dk2"/>
                </a:solidFill>
              </a:defRPr>
            </a:lvl1pPr>
            <a:lvl2pPr lvl="1">
              <a:spcBef>
                <a:spcPts val="0"/>
              </a:spcBef>
              <a:spcAft>
                <a:spcPts val="0"/>
              </a:spcAft>
              <a:buClr>
                <a:schemeClr val="dk2"/>
              </a:buClr>
              <a:buSzPts val="2600"/>
              <a:buNone/>
              <a:defRPr sz="3238">
                <a:solidFill>
                  <a:schemeClr val="dk2"/>
                </a:solidFill>
              </a:defRPr>
            </a:lvl2pPr>
            <a:lvl3pPr lvl="2">
              <a:spcBef>
                <a:spcPts val="0"/>
              </a:spcBef>
              <a:spcAft>
                <a:spcPts val="0"/>
              </a:spcAft>
              <a:buClr>
                <a:schemeClr val="dk2"/>
              </a:buClr>
              <a:buSzPts val="2600"/>
              <a:buNone/>
              <a:defRPr sz="3238">
                <a:solidFill>
                  <a:schemeClr val="dk2"/>
                </a:solidFill>
              </a:defRPr>
            </a:lvl3pPr>
            <a:lvl4pPr lvl="3">
              <a:spcBef>
                <a:spcPts val="0"/>
              </a:spcBef>
              <a:spcAft>
                <a:spcPts val="0"/>
              </a:spcAft>
              <a:buClr>
                <a:schemeClr val="dk2"/>
              </a:buClr>
              <a:buSzPts val="2600"/>
              <a:buNone/>
              <a:defRPr sz="3238">
                <a:solidFill>
                  <a:schemeClr val="dk2"/>
                </a:solidFill>
              </a:defRPr>
            </a:lvl4pPr>
            <a:lvl5pPr lvl="4">
              <a:spcBef>
                <a:spcPts val="0"/>
              </a:spcBef>
              <a:spcAft>
                <a:spcPts val="0"/>
              </a:spcAft>
              <a:buClr>
                <a:schemeClr val="dk2"/>
              </a:buClr>
              <a:buSzPts val="2600"/>
              <a:buNone/>
              <a:defRPr sz="3238">
                <a:solidFill>
                  <a:schemeClr val="dk2"/>
                </a:solidFill>
              </a:defRPr>
            </a:lvl5pPr>
            <a:lvl6pPr lvl="5">
              <a:spcBef>
                <a:spcPts val="0"/>
              </a:spcBef>
              <a:spcAft>
                <a:spcPts val="0"/>
              </a:spcAft>
              <a:buClr>
                <a:schemeClr val="dk2"/>
              </a:buClr>
              <a:buSzPts val="2600"/>
              <a:buNone/>
              <a:defRPr sz="3238">
                <a:solidFill>
                  <a:schemeClr val="dk2"/>
                </a:solidFill>
              </a:defRPr>
            </a:lvl6pPr>
            <a:lvl7pPr lvl="6">
              <a:spcBef>
                <a:spcPts val="0"/>
              </a:spcBef>
              <a:spcAft>
                <a:spcPts val="0"/>
              </a:spcAft>
              <a:buClr>
                <a:schemeClr val="dk2"/>
              </a:buClr>
              <a:buSzPts val="2600"/>
              <a:buNone/>
              <a:defRPr sz="3238">
                <a:solidFill>
                  <a:schemeClr val="dk2"/>
                </a:solidFill>
              </a:defRPr>
            </a:lvl7pPr>
            <a:lvl8pPr lvl="7">
              <a:spcBef>
                <a:spcPts val="0"/>
              </a:spcBef>
              <a:spcAft>
                <a:spcPts val="0"/>
              </a:spcAft>
              <a:buClr>
                <a:schemeClr val="dk2"/>
              </a:buClr>
              <a:buSzPts val="2600"/>
              <a:buNone/>
              <a:defRPr sz="3238">
                <a:solidFill>
                  <a:schemeClr val="dk2"/>
                </a:solidFill>
              </a:defRPr>
            </a:lvl8pPr>
            <a:lvl9pPr lvl="8">
              <a:spcBef>
                <a:spcPts val="0"/>
              </a:spcBef>
              <a:spcAft>
                <a:spcPts val="0"/>
              </a:spcAft>
              <a:buClr>
                <a:schemeClr val="dk2"/>
              </a:buClr>
              <a:buSzPts val="2600"/>
              <a:buNone/>
              <a:defRPr sz="3238">
                <a:solidFill>
                  <a:schemeClr val="dk2"/>
                </a:solidFill>
              </a:defRPr>
            </a:lvl9pPr>
          </a:lstStyle>
          <a:p>
            <a:endParaRPr/>
          </a:p>
        </p:txBody>
      </p:sp>
      <p:sp>
        <p:nvSpPr>
          <p:cNvPr id="50" name="Shape 50"/>
          <p:cNvSpPr txBox="1">
            <a:spLocks noGrp="1"/>
          </p:cNvSpPr>
          <p:nvPr>
            <p:ph type="body" idx="1"/>
          </p:nvPr>
        </p:nvSpPr>
        <p:spPr>
          <a:xfrm>
            <a:off x="325682" y="948936"/>
            <a:ext cx="10714922" cy="5525439"/>
          </a:xfrm>
          <a:prstGeom prst="rect">
            <a:avLst/>
          </a:prstGeom>
        </p:spPr>
        <p:txBody>
          <a:bodyPr spcFirstLastPara="1" wrap="square" lIns="91425" tIns="91425" rIns="91425" bIns="91425" anchor="t" anchorCtr="0"/>
          <a:lstStyle>
            <a:lvl1pPr marL="569312" lvl="0" indent="-387449">
              <a:spcBef>
                <a:spcPts val="0"/>
              </a:spcBef>
              <a:spcAft>
                <a:spcPts val="0"/>
              </a:spcAft>
              <a:buSzPts val="1300"/>
              <a:buChar char="●"/>
              <a:defRPr/>
            </a:lvl1pPr>
            <a:lvl2pPr marL="1138622" lvl="1" indent="-371634">
              <a:spcBef>
                <a:spcPts val="1992"/>
              </a:spcBef>
              <a:spcAft>
                <a:spcPts val="0"/>
              </a:spcAft>
              <a:buSzPts val="1100"/>
              <a:buChar char="○"/>
              <a:defRPr/>
            </a:lvl2pPr>
            <a:lvl3pPr marL="1707933" lvl="2" indent="-371634">
              <a:spcBef>
                <a:spcPts val="1992"/>
              </a:spcBef>
              <a:spcAft>
                <a:spcPts val="0"/>
              </a:spcAft>
              <a:buSzPts val="1100"/>
              <a:buChar char="■"/>
              <a:defRPr/>
            </a:lvl3pPr>
            <a:lvl4pPr marL="2277246" lvl="3" indent="-371634">
              <a:spcBef>
                <a:spcPts val="1992"/>
              </a:spcBef>
              <a:spcAft>
                <a:spcPts val="0"/>
              </a:spcAft>
              <a:buSzPts val="1100"/>
              <a:buChar char="●"/>
              <a:defRPr/>
            </a:lvl4pPr>
            <a:lvl5pPr marL="2846555" lvl="4" indent="-371634">
              <a:spcBef>
                <a:spcPts val="1992"/>
              </a:spcBef>
              <a:spcAft>
                <a:spcPts val="0"/>
              </a:spcAft>
              <a:buSzPts val="1100"/>
              <a:buChar char="○"/>
              <a:defRPr/>
            </a:lvl5pPr>
            <a:lvl6pPr marL="3415866" lvl="5" indent="-371634">
              <a:spcBef>
                <a:spcPts val="1992"/>
              </a:spcBef>
              <a:spcAft>
                <a:spcPts val="0"/>
              </a:spcAft>
              <a:buSzPts val="1100"/>
              <a:buChar char="■"/>
              <a:defRPr/>
            </a:lvl6pPr>
            <a:lvl7pPr marL="3985177" lvl="6" indent="-371634">
              <a:spcBef>
                <a:spcPts val="1992"/>
              </a:spcBef>
              <a:spcAft>
                <a:spcPts val="0"/>
              </a:spcAft>
              <a:buSzPts val="1100"/>
              <a:buChar char="●"/>
              <a:defRPr/>
            </a:lvl7pPr>
            <a:lvl8pPr marL="4554487" lvl="7" indent="-371634">
              <a:spcBef>
                <a:spcPts val="1992"/>
              </a:spcBef>
              <a:spcAft>
                <a:spcPts val="0"/>
              </a:spcAft>
              <a:buSzPts val="1100"/>
              <a:buChar char="○"/>
              <a:defRPr/>
            </a:lvl8pPr>
            <a:lvl9pPr marL="5123799" lvl="8" indent="-371634">
              <a:spcBef>
                <a:spcPts val="1992"/>
              </a:spcBef>
              <a:spcAft>
                <a:spcPts val="1992"/>
              </a:spcAft>
              <a:buSzPts val="1100"/>
              <a:buChar char="■"/>
              <a:defRPr/>
            </a:lvl9pPr>
          </a:lstStyle>
          <a:p>
            <a:endParaRPr/>
          </a:p>
        </p:txBody>
      </p:sp>
      <p:grpSp>
        <p:nvGrpSpPr>
          <p:cNvPr id="10" name="Group 9">
            <a:extLst>
              <a:ext uri="{FF2B5EF4-FFF2-40B4-BE49-F238E27FC236}">
                <a16:creationId xmlns:a16="http://schemas.microsoft.com/office/drawing/2014/main" id="{41EBD051-949C-4ACE-9408-AF5A3B312183}"/>
              </a:ext>
            </a:extLst>
          </p:cNvPr>
          <p:cNvGrpSpPr/>
          <p:nvPr userDrawn="1"/>
        </p:nvGrpSpPr>
        <p:grpSpPr>
          <a:xfrm>
            <a:off x="11346234" y="156118"/>
            <a:ext cx="716181" cy="338164"/>
            <a:chOff x="22159136" y="316608"/>
            <a:chExt cx="1398698" cy="685800"/>
          </a:xfrm>
        </p:grpSpPr>
        <p:pic>
          <p:nvPicPr>
            <p:cNvPr id="21" name="Picture 20" descr="A picture containing drawing&#10;&#10;Description automatically generated">
              <a:extLst>
                <a:ext uri="{FF2B5EF4-FFF2-40B4-BE49-F238E27FC236}">
                  <a16:creationId xmlns:a16="http://schemas.microsoft.com/office/drawing/2014/main" id="{B59C2FF8-D5FA-4199-919F-FEC17AF9C95D}"/>
                </a:ext>
              </a:extLst>
            </p:cNvPr>
            <p:cNvPicPr>
              <a:picLocks noChangeAspect="1"/>
            </p:cNvPicPr>
            <p:nvPr userDrawn="1"/>
          </p:nvPicPr>
          <p:blipFill>
            <a:blip r:embed="rId2"/>
            <a:stretch>
              <a:fillRect/>
            </a:stretch>
          </p:blipFill>
          <p:spPr>
            <a:xfrm>
              <a:off x="23174852" y="316608"/>
              <a:ext cx="382982" cy="685800"/>
            </a:xfrm>
            <a:prstGeom prst="rect">
              <a:avLst/>
            </a:prstGeom>
          </p:spPr>
        </p:pic>
        <p:cxnSp>
          <p:nvCxnSpPr>
            <p:cNvPr id="33" name="Shape 53">
              <a:hlinkClick r:id="" action="ppaction://noaction"/>
              <a:extLst>
                <a:ext uri="{FF2B5EF4-FFF2-40B4-BE49-F238E27FC236}">
                  <a16:creationId xmlns:a16="http://schemas.microsoft.com/office/drawing/2014/main" id="{B990014D-7018-47D4-A758-1349CA726B72}"/>
                </a:ext>
              </a:extLst>
            </p:cNvPr>
            <p:cNvCxnSpPr/>
            <p:nvPr userDrawn="1"/>
          </p:nvCxnSpPr>
          <p:spPr>
            <a:xfrm>
              <a:off x="22391261" y="372742"/>
              <a:ext cx="563244" cy="0"/>
            </a:xfrm>
            <a:prstGeom prst="straightConnector1">
              <a:avLst/>
            </a:prstGeom>
            <a:noFill/>
            <a:ln w="9525" cap="flat" cmpd="sng">
              <a:solidFill>
                <a:srgbClr val="B7B7B7"/>
              </a:solidFill>
              <a:prstDash val="solid"/>
              <a:round/>
              <a:headEnd type="none" w="med" len="med"/>
              <a:tailEnd type="none" w="med" len="med"/>
            </a:ln>
          </p:spPr>
        </p:cxnSp>
        <p:cxnSp>
          <p:nvCxnSpPr>
            <p:cNvPr id="34" name="Shape 54">
              <a:hlinkClick r:id="" action="ppaction://noaction"/>
              <a:extLst>
                <a:ext uri="{FF2B5EF4-FFF2-40B4-BE49-F238E27FC236}">
                  <a16:creationId xmlns:a16="http://schemas.microsoft.com/office/drawing/2014/main" id="{BC681DC2-A2DF-4911-A7BD-3126328844F8}"/>
                </a:ext>
              </a:extLst>
            </p:cNvPr>
            <p:cNvCxnSpPr/>
            <p:nvPr userDrawn="1"/>
          </p:nvCxnSpPr>
          <p:spPr>
            <a:xfrm>
              <a:off x="22391261" y="464107"/>
              <a:ext cx="563244" cy="0"/>
            </a:xfrm>
            <a:prstGeom prst="straightConnector1">
              <a:avLst/>
            </a:prstGeom>
            <a:noFill/>
            <a:ln w="9525" cap="flat" cmpd="sng">
              <a:solidFill>
                <a:srgbClr val="B7B7B7"/>
              </a:solidFill>
              <a:prstDash val="solid"/>
              <a:round/>
              <a:headEnd type="none" w="med" len="med"/>
              <a:tailEnd type="none" w="med" len="med"/>
            </a:ln>
          </p:spPr>
        </p:cxnSp>
        <p:cxnSp>
          <p:nvCxnSpPr>
            <p:cNvPr id="35" name="Shape 55">
              <a:hlinkClick r:id="" action="ppaction://noaction"/>
              <a:extLst>
                <a:ext uri="{FF2B5EF4-FFF2-40B4-BE49-F238E27FC236}">
                  <a16:creationId xmlns:a16="http://schemas.microsoft.com/office/drawing/2014/main" id="{9C578DE6-16DA-42E5-A094-C1CB111733C8}"/>
                </a:ext>
              </a:extLst>
            </p:cNvPr>
            <p:cNvCxnSpPr/>
            <p:nvPr userDrawn="1"/>
          </p:nvCxnSpPr>
          <p:spPr>
            <a:xfrm>
              <a:off x="22391261" y="555466"/>
              <a:ext cx="563244" cy="0"/>
            </a:xfrm>
            <a:prstGeom prst="straightConnector1">
              <a:avLst/>
            </a:prstGeom>
            <a:noFill/>
            <a:ln w="9525" cap="flat" cmpd="sng">
              <a:solidFill>
                <a:srgbClr val="B7B7B7"/>
              </a:solidFill>
              <a:prstDash val="solid"/>
              <a:round/>
              <a:headEnd type="none" w="med" len="med"/>
              <a:tailEnd type="none" w="med" len="med"/>
            </a:ln>
          </p:spPr>
        </p:cxnSp>
        <p:sp>
          <p:nvSpPr>
            <p:cNvPr id="36" name="Shape 177">
              <a:extLst>
                <a:ext uri="{FF2B5EF4-FFF2-40B4-BE49-F238E27FC236}">
                  <a16:creationId xmlns:a16="http://schemas.microsoft.com/office/drawing/2014/main" id="{96E6C7E5-A0A2-4D9A-B493-345EE5AE2791}"/>
                </a:ext>
              </a:extLst>
            </p:cNvPr>
            <p:cNvSpPr txBox="1">
              <a:spLocks/>
            </p:cNvSpPr>
            <p:nvPr userDrawn="1"/>
          </p:nvSpPr>
          <p:spPr>
            <a:xfrm>
              <a:off x="22159136" y="747747"/>
              <a:ext cx="1064704" cy="231867"/>
            </a:xfrm>
            <a:prstGeom prst="rect">
              <a:avLst/>
            </a:prstGeom>
            <a:noFill/>
            <a:ln>
              <a:noFill/>
            </a:ln>
          </p:spPr>
          <p:txBody>
            <a:bodyPr spcFirstLastPara="1" wrap="square" lIns="230856" tIns="230856" rIns="230856" bIns="230856"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None/>
              </a:pPr>
              <a:r>
                <a:rPr lang="en-US" sz="444" b="0" i="1">
                  <a:solidFill>
                    <a:schemeClr val="tx2">
                      <a:lumMod val="75000"/>
                    </a:schemeClr>
                  </a:solidFill>
                  <a:latin typeface="Lato" panose="020B0604020202020204" charset="0"/>
                </a:rPr>
                <a:t>dunamis/hp </a:t>
              </a:r>
            </a:p>
          </p:txBody>
        </p:sp>
      </p:grpSp>
    </p:spTree>
    <p:extLst>
      <p:ext uri="{BB962C8B-B14F-4D97-AF65-F5344CB8AC3E}">
        <p14:creationId xmlns:p14="http://schemas.microsoft.com/office/powerpoint/2010/main" val="420149605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5F72-01A8-6145-8CA1-680CC00FD1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D6BC65-FA93-374D-B943-F8DE79639D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DA77EA-1E2A-6248-83D2-5108DB517BFE}"/>
              </a:ext>
            </a:extLst>
          </p:cNvPr>
          <p:cNvSpPr>
            <a:spLocks noGrp="1"/>
          </p:cNvSpPr>
          <p:nvPr>
            <p:ph type="dt" sz="half" idx="10"/>
          </p:nvPr>
        </p:nvSpPr>
        <p:spPr/>
        <p:txBody>
          <a:bodyPr/>
          <a:lstStyle/>
          <a:p>
            <a:fld id="{CBA36C2C-F311-E44A-BE11-164FC9572E9B}" type="datetimeFigureOut">
              <a:rPr lang="en-US" smtClean="0"/>
              <a:t>2/4/2026</a:t>
            </a:fld>
            <a:endParaRPr lang="en-US"/>
          </a:p>
        </p:txBody>
      </p:sp>
      <p:sp>
        <p:nvSpPr>
          <p:cNvPr id="5" name="Footer Placeholder 4">
            <a:extLst>
              <a:ext uri="{FF2B5EF4-FFF2-40B4-BE49-F238E27FC236}">
                <a16:creationId xmlns:a16="http://schemas.microsoft.com/office/drawing/2014/main" id="{074D8A75-BB49-804B-9F50-F605FADA2C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84BD7-AE3C-ED4C-8768-61730471B8FE}"/>
              </a:ext>
            </a:extLst>
          </p:cNvPr>
          <p:cNvSpPr>
            <a:spLocks noGrp="1"/>
          </p:cNvSpPr>
          <p:nvPr>
            <p:ph type="sldNum" sz="quarter" idx="12"/>
          </p:nvPr>
        </p:nvSpPr>
        <p:spPr/>
        <p:txBody>
          <a:bodyPr/>
          <a:lstStyle/>
          <a:p>
            <a:fld id="{62D9062A-2EB3-2140-B3CC-31BE01C06D13}" type="slidenum">
              <a:rPr lang="en-US" smtClean="0"/>
              <a:t>‹#›</a:t>
            </a:fld>
            <a:endParaRPr lang="en-US"/>
          </a:p>
        </p:txBody>
      </p:sp>
    </p:spTree>
    <p:extLst>
      <p:ext uri="{BB962C8B-B14F-4D97-AF65-F5344CB8AC3E}">
        <p14:creationId xmlns:p14="http://schemas.microsoft.com/office/powerpoint/2010/main" val="15554680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8947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F1FD-EC4B-4FC5-97BC-D928D615B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128740-74FA-4037-8970-A2743EFDE098}"/>
              </a:ext>
            </a:extLst>
          </p:cNvPr>
          <p:cNvSpPr>
            <a:spLocks noGrp="1"/>
          </p:cNvSpPr>
          <p:nvPr>
            <p:ph type="dt" sz="half" idx="10"/>
          </p:nvPr>
        </p:nvSpPr>
        <p:spPr/>
        <p:txBody>
          <a:bodyPr/>
          <a:lstStyle/>
          <a:p>
            <a:fld id="{3A5044C1-9485-4A73-9137-6CBE56A597F5}" type="datetimeFigureOut">
              <a:rPr lang="en-US" smtClean="0"/>
              <a:t>2/4/2026</a:t>
            </a:fld>
            <a:endParaRPr lang="en-US"/>
          </a:p>
        </p:txBody>
      </p:sp>
      <p:sp>
        <p:nvSpPr>
          <p:cNvPr id="4" name="Footer Placeholder 3">
            <a:extLst>
              <a:ext uri="{FF2B5EF4-FFF2-40B4-BE49-F238E27FC236}">
                <a16:creationId xmlns:a16="http://schemas.microsoft.com/office/drawing/2014/main" id="{6D814380-0544-4D9B-8542-31171A7866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3CB93D-E9CD-4D34-80E4-04F03630AE70}"/>
              </a:ext>
            </a:extLst>
          </p:cNvPr>
          <p:cNvSpPr>
            <a:spLocks noGrp="1"/>
          </p:cNvSpPr>
          <p:nvPr>
            <p:ph type="sldNum" sz="quarter" idx="12"/>
          </p:nvPr>
        </p:nvSpPr>
        <p:spPr/>
        <p:txBody>
          <a:bodyPr/>
          <a:lstStyle/>
          <a:p>
            <a:fld id="{B0A67704-B97A-4F59-88FF-D53883B3710A}" type="slidenum">
              <a:rPr lang="en-US" smtClean="0"/>
              <a:t>‹#›</a:t>
            </a:fld>
            <a:endParaRPr lang="en-US"/>
          </a:p>
        </p:txBody>
      </p:sp>
    </p:spTree>
    <p:extLst>
      <p:ext uri="{BB962C8B-B14F-4D97-AF65-F5344CB8AC3E}">
        <p14:creationId xmlns:p14="http://schemas.microsoft.com/office/powerpoint/2010/main" val="398177816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7DD614-A468-4CD0-8C5B-63BC89F9AD7C}"/>
              </a:ext>
            </a:extLst>
          </p:cNvPr>
          <p:cNvSpPr>
            <a:spLocks noGrp="1"/>
          </p:cNvSpPr>
          <p:nvPr>
            <p:ph type="dt" sz="half" idx="10"/>
          </p:nvPr>
        </p:nvSpPr>
        <p:spPr/>
        <p:txBody>
          <a:bodyPr/>
          <a:lstStyle/>
          <a:p>
            <a:fld id="{5FCDDFD0-4D4F-45BE-97F9-A008F26C5E92}" type="datetimeFigureOut">
              <a:rPr lang="en-US" smtClean="0"/>
              <a:t>2/4/2026</a:t>
            </a:fld>
            <a:endParaRPr lang="en-US"/>
          </a:p>
        </p:txBody>
      </p:sp>
      <p:sp>
        <p:nvSpPr>
          <p:cNvPr id="3" name="Footer Placeholder 2">
            <a:extLst>
              <a:ext uri="{FF2B5EF4-FFF2-40B4-BE49-F238E27FC236}">
                <a16:creationId xmlns:a16="http://schemas.microsoft.com/office/drawing/2014/main" id="{6F876961-9E23-436C-B2C4-8DC52B55F5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40EBC6-A431-410B-AA1D-CD3AED6B9AF2}"/>
              </a:ext>
            </a:extLst>
          </p:cNvPr>
          <p:cNvSpPr>
            <a:spLocks noGrp="1"/>
          </p:cNvSpPr>
          <p:nvPr>
            <p:ph type="sldNum" sz="quarter" idx="12"/>
          </p:nvPr>
        </p:nvSpPr>
        <p:spPr/>
        <p:txBody>
          <a:bodyPr/>
          <a:lstStyle/>
          <a:p>
            <a:fld id="{C0E47C8E-311B-44B5-8B29-D09CD0A892D4}" type="slidenum">
              <a:rPr lang="en-US" smtClean="0"/>
              <a:t>‹#›</a:t>
            </a:fld>
            <a:endParaRPr lang="en-US"/>
          </a:p>
        </p:txBody>
      </p:sp>
    </p:spTree>
    <p:extLst>
      <p:ext uri="{BB962C8B-B14F-4D97-AF65-F5344CB8AC3E}">
        <p14:creationId xmlns:p14="http://schemas.microsoft.com/office/powerpoint/2010/main" val="2489658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1_White - Top &amp; Bottom Graphic">
    <p:spTree>
      <p:nvGrpSpPr>
        <p:cNvPr id="1" name=""/>
        <p:cNvGrpSpPr/>
        <p:nvPr/>
      </p:nvGrpSpPr>
      <p:grpSpPr>
        <a:xfrm>
          <a:off x="0" y="0"/>
          <a:ext cx="0" cy="0"/>
          <a:chOff x="0" y="0"/>
          <a:chExt cx="0" cy="0"/>
        </a:xfrm>
      </p:grpSpPr>
      <p:sp>
        <p:nvSpPr>
          <p:cNvPr id="25" name="Shape 25"/>
          <p:cNvSpPr>
            <a:spLocks noGrp="1"/>
          </p:cNvSpPr>
          <p:nvPr>
            <p:ph type="title"/>
          </p:nvPr>
        </p:nvSpPr>
        <p:spPr>
          <a:xfrm>
            <a:off x="305039" y="287510"/>
            <a:ext cx="11591460" cy="593725"/>
          </a:xfrm>
          <a:prstGeom prst="rect">
            <a:avLst/>
          </a:prstGeom>
        </p:spPr>
        <p:txBody>
          <a:bodyPr>
            <a:normAutofit/>
          </a:bodyPr>
          <a:lstStyle/>
          <a:p>
            <a:r>
              <a:t>Title Text</a:t>
            </a:r>
          </a:p>
        </p:txBody>
      </p:sp>
      <p:sp>
        <p:nvSpPr>
          <p:cNvPr id="26" name="Shape 26"/>
          <p:cNvSpPr>
            <a:spLocks noGrp="1"/>
          </p:cNvSpPr>
          <p:nvPr>
            <p:ph type="body" idx="1"/>
          </p:nvPr>
        </p:nvSpPr>
        <p:spPr>
          <a:xfrm>
            <a:off x="305039" y="1143003"/>
            <a:ext cx="11591460" cy="502919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7" name="Shape 27"/>
          <p:cNvSpPr>
            <a:spLocks noGrp="1"/>
          </p:cNvSpPr>
          <p:nvPr>
            <p:ph type="sldNum" sz="quarter" idx="2"/>
          </p:nvPr>
        </p:nvSpPr>
        <p:spPr>
          <a:xfrm>
            <a:off x="6013189" y="6472120"/>
            <a:ext cx="175156" cy="178041"/>
          </a:xfrm>
          <a:prstGeom prst="rect">
            <a:avLst/>
          </a:prstGeom>
        </p:spPr>
        <p:txBody>
          <a:bodyPr/>
          <a:lstStyle>
            <a:lvl1pPr>
              <a:defRPr sz="800">
                <a:solidFill>
                  <a:srgbClr val="FFFFFF"/>
                </a:solidFill>
                <a:latin typeface="SourceSansPro-Regular"/>
                <a:ea typeface="SourceSansPro-Regular"/>
                <a:cs typeface="SourceSansPro-Regular"/>
                <a:sym typeface="SourceSansPro-Regular"/>
              </a:defRPr>
            </a:lvl1pPr>
          </a:lstStyle>
          <a:p>
            <a:pPr defTabSz="914126">
              <a:defRPr/>
            </a:pPr>
            <a:fld id="{86CB4B4D-7CA3-9044-876B-883B54F8677D}" type="slidenum">
              <a:rPr lang="en-US" smtClean="0"/>
              <a:pPr defTabSz="914126">
                <a:defRPr/>
              </a:pPr>
              <a:t>‹#›</a:t>
            </a:fld>
            <a:endParaRPr lang="en-US"/>
          </a:p>
        </p:txBody>
      </p:sp>
    </p:spTree>
    <p:extLst>
      <p:ext uri="{BB962C8B-B14F-4D97-AF65-F5344CB8AC3E}">
        <p14:creationId xmlns:p14="http://schemas.microsoft.com/office/powerpoint/2010/main" val="354199890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SI - Agenda">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533C5C-07E5-4B23-AB26-831F7B3DBA38}"/>
              </a:ext>
            </a:extLst>
          </p:cNvPr>
          <p:cNvPicPr>
            <a:picLocks noChangeAspect="1"/>
          </p:cNvPicPr>
          <p:nvPr userDrawn="1"/>
        </p:nvPicPr>
        <p:blipFill rotWithShape="1">
          <a:blip r:embed="rId2"/>
          <a:srcRect l="1" r="45225"/>
          <a:stretch/>
        </p:blipFill>
        <p:spPr>
          <a:xfrm>
            <a:off x="7182133" y="0"/>
            <a:ext cx="5009868"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spTree>
    <p:extLst>
      <p:ext uri="{BB962C8B-B14F-4D97-AF65-F5344CB8AC3E}">
        <p14:creationId xmlns:p14="http://schemas.microsoft.com/office/powerpoint/2010/main" val="3462987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SI - Title">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8EA93D51-FFC3-4F20-9471-ADB4C1FCA768}"/>
              </a:ext>
            </a:extLst>
          </p:cNvPr>
          <p:cNvPicPr>
            <a:picLocks noChangeAspect="1"/>
          </p:cNvPicPr>
          <p:nvPr userDrawn="1"/>
        </p:nvPicPr>
        <p:blipFill rotWithShape="1">
          <a:blip r:embed="rId2"/>
          <a:srcRect r="13768"/>
          <a:stretch/>
        </p:blipFill>
        <p:spPr>
          <a:xfrm>
            <a:off x="4304834" y="0"/>
            <a:ext cx="7887167" cy="6858000"/>
          </a:xfrm>
          <a:prstGeom prst="rect">
            <a:avLst/>
          </a:prstGeom>
        </p:spPr>
      </p:pic>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3284" y="2850438"/>
            <a:ext cx="1861991" cy="336272"/>
          </a:xfrm>
          <a:prstGeom prst="rect">
            <a:avLst/>
          </a:prstGeom>
        </p:spPr>
      </p:pic>
    </p:spTree>
    <p:extLst>
      <p:ext uri="{BB962C8B-B14F-4D97-AF65-F5344CB8AC3E}">
        <p14:creationId xmlns:p14="http://schemas.microsoft.com/office/powerpoint/2010/main" val="3916783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ealthcare - Welcome">
    <p:spTree>
      <p:nvGrpSpPr>
        <p:cNvPr id="1" name=""/>
        <p:cNvGrpSpPr/>
        <p:nvPr/>
      </p:nvGrpSpPr>
      <p:grpSpPr>
        <a:xfrm>
          <a:off x="0" y="0"/>
          <a:ext cx="0" cy="0"/>
          <a:chOff x="0" y="0"/>
          <a:chExt cx="0" cy="0"/>
        </a:xfrm>
      </p:grpSpPr>
      <p:pic>
        <p:nvPicPr>
          <p:cNvPr id="4" name="Picture 3" descr="A picture containing text, vector graphics, businesscard&#10;&#10;Description automatically generated">
            <a:extLst>
              <a:ext uri="{FF2B5EF4-FFF2-40B4-BE49-F238E27FC236}">
                <a16:creationId xmlns:a16="http://schemas.microsoft.com/office/drawing/2014/main" id="{3D211523-FBDF-4A5B-921D-3A9A2DEDBE5E}"/>
              </a:ext>
            </a:extLst>
          </p:cNvPr>
          <p:cNvPicPr>
            <a:picLocks noChangeAspect="1"/>
          </p:cNvPicPr>
          <p:nvPr userDrawn="1"/>
        </p:nvPicPr>
        <p:blipFill rotWithShape="1">
          <a:blip r:embed="rId2"/>
          <a:srcRect r="6727"/>
          <a:stretch/>
        </p:blipFill>
        <p:spPr>
          <a:xfrm>
            <a:off x="6248098" y="507118"/>
            <a:ext cx="5943902" cy="5953125"/>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19627" y="1995875"/>
            <a:ext cx="2014101" cy="1195561"/>
          </a:xfrm>
          <a:prstGeom prst="rect">
            <a:avLst/>
          </a:prstGeom>
        </p:spPr>
      </p:pic>
    </p:spTree>
    <p:extLst>
      <p:ext uri="{BB962C8B-B14F-4D97-AF65-F5344CB8AC3E}">
        <p14:creationId xmlns:p14="http://schemas.microsoft.com/office/powerpoint/2010/main" val="1531454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ealthcare - Welcome/Title Blank">
    <p:spTree>
      <p:nvGrpSpPr>
        <p:cNvPr id="1" name=""/>
        <p:cNvGrpSpPr/>
        <p:nvPr/>
      </p:nvGrpSpPr>
      <p:grpSpPr>
        <a:xfrm>
          <a:off x="0" y="0"/>
          <a:ext cx="0" cy="0"/>
          <a:chOff x="0" y="0"/>
          <a:chExt cx="0" cy="0"/>
        </a:xfrm>
      </p:grpSpPr>
      <p:pic>
        <p:nvPicPr>
          <p:cNvPr id="4" name="Picture 3" descr="A picture containing text, vector graphics, businesscard&#10;&#10;Description automatically generated">
            <a:extLst>
              <a:ext uri="{FF2B5EF4-FFF2-40B4-BE49-F238E27FC236}">
                <a16:creationId xmlns:a16="http://schemas.microsoft.com/office/drawing/2014/main" id="{3D211523-FBDF-4A5B-921D-3A9A2DEDBE5E}"/>
              </a:ext>
            </a:extLst>
          </p:cNvPr>
          <p:cNvPicPr>
            <a:picLocks noChangeAspect="1"/>
          </p:cNvPicPr>
          <p:nvPr userDrawn="1"/>
        </p:nvPicPr>
        <p:blipFill rotWithShape="1">
          <a:blip r:embed="rId2"/>
          <a:srcRect r="6727"/>
          <a:stretch/>
        </p:blipFill>
        <p:spPr>
          <a:xfrm>
            <a:off x="6248098" y="507118"/>
            <a:ext cx="5943902" cy="5953125"/>
          </a:xfrm>
          <a:prstGeom prst="rect">
            <a:avLst/>
          </a:prstGeom>
        </p:spPr>
      </p:pic>
    </p:spTree>
    <p:extLst>
      <p:ext uri="{BB962C8B-B14F-4D97-AF65-F5344CB8AC3E}">
        <p14:creationId xmlns:p14="http://schemas.microsoft.com/office/powerpoint/2010/main" val="322406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ealthcare - 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pic>
        <p:nvPicPr>
          <p:cNvPr id="6" name="Picture 5" descr="A picture containing text, vector graphics, businesscard&#10;&#10;Description automatically generated">
            <a:extLst>
              <a:ext uri="{FF2B5EF4-FFF2-40B4-BE49-F238E27FC236}">
                <a16:creationId xmlns:a16="http://schemas.microsoft.com/office/drawing/2014/main" id="{0917BF46-7457-4B2E-AF9E-1BC7DB2CEB57}"/>
              </a:ext>
            </a:extLst>
          </p:cNvPr>
          <p:cNvPicPr>
            <a:picLocks noChangeAspect="1"/>
          </p:cNvPicPr>
          <p:nvPr userDrawn="1"/>
        </p:nvPicPr>
        <p:blipFill rotWithShape="1">
          <a:blip r:embed="rId3"/>
          <a:srcRect r="41422"/>
          <a:stretch/>
        </p:blipFill>
        <p:spPr>
          <a:xfrm>
            <a:off x="8459054" y="507118"/>
            <a:ext cx="3732946" cy="5953125"/>
          </a:xfrm>
          <a:prstGeom prst="rect">
            <a:avLst/>
          </a:prstGeom>
        </p:spPr>
      </p:pic>
    </p:spTree>
    <p:extLst>
      <p:ext uri="{BB962C8B-B14F-4D97-AF65-F5344CB8AC3E}">
        <p14:creationId xmlns:p14="http://schemas.microsoft.com/office/powerpoint/2010/main" val="37278418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ealthcare - Title">
    <p:spTree>
      <p:nvGrpSpPr>
        <p:cNvPr id="1" name=""/>
        <p:cNvGrpSpPr/>
        <p:nvPr/>
      </p:nvGrpSpPr>
      <p:grpSpPr>
        <a:xfrm>
          <a:off x="0" y="0"/>
          <a:ext cx="0" cy="0"/>
          <a:chOff x="0" y="0"/>
          <a:chExt cx="0" cy="0"/>
        </a:xfrm>
      </p:grpSpPr>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3284" y="2850438"/>
            <a:ext cx="1861991" cy="336272"/>
          </a:xfrm>
          <a:prstGeom prst="rect">
            <a:avLst/>
          </a:prstGeom>
        </p:spPr>
      </p:pic>
      <p:pic>
        <p:nvPicPr>
          <p:cNvPr id="6" name="Picture 5" descr="A picture containing text, vector graphics, businesscard&#10;&#10;Description automatically generated">
            <a:extLst>
              <a:ext uri="{FF2B5EF4-FFF2-40B4-BE49-F238E27FC236}">
                <a16:creationId xmlns:a16="http://schemas.microsoft.com/office/drawing/2014/main" id="{D9FF1519-CED4-4BDD-AA8C-BCB96764E0CD}"/>
              </a:ext>
            </a:extLst>
          </p:cNvPr>
          <p:cNvPicPr>
            <a:picLocks noChangeAspect="1"/>
          </p:cNvPicPr>
          <p:nvPr userDrawn="1"/>
        </p:nvPicPr>
        <p:blipFill rotWithShape="1">
          <a:blip r:embed="rId4"/>
          <a:srcRect r="6727"/>
          <a:stretch/>
        </p:blipFill>
        <p:spPr>
          <a:xfrm>
            <a:off x="6248098" y="507118"/>
            <a:ext cx="5943902" cy="5953125"/>
          </a:xfrm>
          <a:prstGeom prst="rect">
            <a:avLst/>
          </a:prstGeom>
        </p:spPr>
      </p:pic>
    </p:spTree>
    <p:extLst>
      <p:ext uri="{BB962C8B-B14F-4D97-AF65-F5344CB8AC3E}">
        <p14:creationId xmlns:p14="http://schemas.microsoft.com/office/powerpoint/2010/main" val="5718613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igh Tech - Welcom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19627" y="1995875"/>
            <a:ext cx="2014101" cy="1195561"/>
          </a:xfrm>
          <a:prstGeom prst="rect">
            <a:avLst/>
          </a:prstGeom>
        </p:spPr>
      </p:pic>
      <p:pic>
        <p:nvPicPr>
          <p:cNvPr id="3" name="Picture 2" descr="A picture containing text, businesscard, vector graphics&#10;&#10;Description automatically generated">
            <a:extLst>
              <a:ext uri="{FF2B5EF4-FFF2-40B4-BE49-F238E27FC236}">
                <a16:creationId xmlns:a16="http://schemas.microsoft.com/office/drawing/2014/main" id="{83604347-B360-4422-AC24-8FDCA2A67582}"/>
              </a:ext>
            </a:extLst>
          </p:cNvPr>
          <p:cNvPicPr>
            <a:picLocks noChangeAspect="1"/>
          </p:cNvPicPr>
          <p:nvPr userDrawn="1"/>
        </p:nvPicPr>
        <p:blipFill rotWithShape="1">
          <a:blip r:embed="rId5"/>
          <a:srcRect l="-1445" r="32587"/>
          <a:stretch/>
        </p:blipFill>
        <p:spPr>
          <a:xfrm>
            <a:off x="5344625" y="946251"/>
            <a:ext cx="6847375" cy="5617029"/>
          </a:xfrm>
          <a:prstGeom prst="rect">
            <a:avLst/>
          </a:prstGeom>
        </p:spPr>
      </p:pic>
    </p:spTree>
    <p:extLst>
      <p:ext uri="{BB962C8B-B14F-4D97-AF65-F5344CB8AC3E}">
        <p14:creationId xmlns:p14="http://schemas.microsoft.com/office/powerpoint/2010/main" val="3947038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utomotive - Welcome">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67169670-A93F-455D-9AA2-DCD9F5D4C956}"/>
              </a:ext>
            </a:extLst>
          </p:cNvPr>
          <p:cNvPicPr>
            <a:picLocks noChangeAspect="1"/>
          </p:cNvPicPr>
          <p:nvPr userDrawn="1"/>
        </p:nvPicPr>
        <p:blipFill rotWithShape="1">
          <a:blip r:embed="rId2"/>
          <a:srcRect r="16395"/>
          <a:stretch/>
        </p:blipFill>
        <p:spPr>
          <a:xfrm>
            <a:off x="4545143" y="0"/>
            <a:ext cx="7646857"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19627" y="1995875"/>
            <a:ext cx="2014101" cy="1195561"/>
          </a:xfrm>
          <a:prstGeom prst="rect">
            <a:avLst/>
          </a:prstGeom>
        </p:spPr>
      </p:pic>
    </p:spTree>
    <p:extLst>
      <p:ext uri="{BB962C8B-B14F-4D97-AF65-F5344CB8AC3E}">
        <p14:creationId xmlns:p14="http://schemas.microsoft.com/office/powerpoint/2010/main" val="3529052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High Tech - Welcome/Title Blank">
    <p:spTree>
      <p:nvGrpSpPr>
        <p:cNvPr id="1" name=""/>
        <p:cNvGrpSpPr/>
        <p:nvPr/>
      </p:nvGrpSpPr>
      <p:grpSpPr>
        <a:xfrm>
          <a:off x="0" y="0"/>
          <a:ext cx="0" cy="0"/>
          <a:chOff x="0" y="0"/>
          <a:chExt cx="0" cy="0"/>
        </a:xfrm>
      </p:grpSpPr>
      <p:pic>
        <p:nvPicPr>
          <p:cNvPr id="3" name="Picture 2" descr="A picture containing text, businesscard, vector graphics&#10;&#10;Description automatically generated">
            <a:extLst>
              <a:ext uri="{FF2B5EF4-FFF2-40B4-BE49-F238E27FC236}">
                <a16:creationId xmlns:a16="http://schemas.microsoft.com/office/drawing/2014/main" id="{83604347-B360-4422-AC24-8FDCA2A67582}"/>
              </a:ext>
            </a:extLst>
          </p:cNvPr>
          <p:cNvPicPr>
            <a:picLocks noChangeAspect="1"/>
          </p:cNvPicPr>
          <p:nvPr userDrawn="1"/>
        </p:nvPicPr>
        <p:blipFill rotWithShape="1">
          <a:blip r:embed="rId2"/>
          <a:srcRect l="-1445" r="32587"/>
          <a:stretch/>
        </p:blipFill>
        <p:spPr>
          <a:xfrm>
            <a:off x="5344625" y="946251"/>
            <a:ext cx="6847375" cy="5617029"/>
          </a:xfrm>
          <a:prstGeom prst="rect">
            <a:avLst/>
          </a:prstGeom>
        </p:spPr>
      </p:pic>
    </p:spTree>
    <p:extLst>
      <p:ext uri="{BB962C8B-B14F-4D97-AF65-F5344CB8AC3E}">
        <p14:creationId xmlns:p14="http://schemas.microsoft.com/office/powerpoint/2010/main" val="38510211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High Tech - 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pic>
        <p:nvPicPr>
          <p:cNvPr id="6" name="Picture 5" descr="A picture containing text, businesscard, vector graphics&#10;&#10;Description automatically generated">
            <a:extLst>
              <a:ext uri="{FF2B5EF4-FFF2-40B4-BE49-F238E27FC236}">
                <a16:creationId xmlns:a16="http://schemas.microsoft.com/office/drawing/2014/main" id="{72AC999C-6CA2-4B22-9B53-01EC9D983A7B}"/>
              </a:ext>
            </a:extLst>
          </p:cNvPr>
          <p:cNvPicPr>
            <a:picLocks noChangeAspect="1"/>
          </p:cNvPicPr>
          <p:nvPr userDrawn="1"/>
        </p:nvPicPr>
        <p:blipFill rotWithShape="1">
          <a:blip r:embed="rId3"/>
          <a:srcRect l="-1445" r="63991"/>
          <a:stretch/>
        </p:blipFill>
        <p:spPr>
          <a:xfrm>
            <a:off x="8467462" y="946251"/>
            <a:ext cx="3724539" cy="5617029"/>
          </a:xfrm>
          <a:prstGeom prst="rect">
            <a:avLst/>
          </a:prstGeom>
        </p:spPr>
      </p:pic>
    </p:spTree>
    <p:extLst>
      <p:ext uri="{BB962C8B-B14F-4D97-AF65-F5344CB8AC3E}">
        <p14:creationId xmlns:p14="http://schemas.microsoft.com/office/powerpoint/2010/main" val="8267506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High Tech - Title">
    <p:spTree>
      <p:nvGrpSpPr>
        <p:cNvPr id="1" name=""/>
        <p:cNvGrpSpPr/>
        <p:nvPr/>
      </p:nvGrpSpPr>
      <p:grpSpPr>
        <a:xfrm>
          <a:off x="0" y="0"/>
          <a:ext cx="0" cy="0"/>
          <a:chOff x="0" y="0"/>
          <a:chExt cx="0" cy="0"/>
        </a:xfrm>
      </p:grpSpPr>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3284" y="2850438"/>
            <a:ext cx="1861991" cy="336272"/>
          </a:xfrm>
          <a:prstGeom prst="rect">
            <a:avLst/>
          </a:prstGeom>
        </p:spPr>
      </p:pic>
      <p:pic>
        <p:nvPicPr>
          <p:cNvPr id="6" name="Picture 5" descr="A picture containing text, businesscard, vector graphics&#10;&#10;Description automatically generated">
            <a:extLst>
              <a:ext uri="{FF2B5EF4-FFF2-40B4-BE49-F238E27FC236}">
                <a16:creationId xmlns:a16="http://schemas.microsoft.com/office/drawing/2014/main" id="{C4CB08F9-7ED6-499A-A7D3-C950B0C6EC6A}"/>
              </a:ext>
            </a:extLst>
          </p:cNvPr>
          <p:cNvPicPr>
            <a:picLocks noChangeAspect="1"/>
          </p:cNvPicPr>
          <p:nvPr userDrawn="1"/>
        </p:nvPicPr>
        <p:blipFill rotWithShape="1">
          <a:blip r:embed="rId4"/>
          <a:srcRect l="-1445" r="32587"/>
          <a:stretch/>
        </p:blipFill>
        <p:spPr>
          <a:xfrm>
            <a:off x="5344625" y="946251"/>
            <a:ext cx="6847375" cy="5617029"/>
          </a:xfrm>
          <a:prstGeom prst="rect">
            <a:avLst/>
          </a:prstGeom>
        </p:spPr>
      </p:pic>
    </p:spTree>
    <p:extLst>
      <p:ext uri="{BB962C8B-B14F-4D97-AF65-F5344CB8AC3E}">
        <p14:creationId xmlns:p14="http://schemas.microsoft.com/office/powerpoint/2010/main" val="2379364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M&amp;E - Welcom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pic>
        <p:nvPicPr>
          <p:cNvPr id="4" name="Picture 3" descr="A picture containing icon&#10;&#10;Description automatically generated">
            <a:extLst>
              <a:ext uri="{FF2B5EF4-FFF2-40B4-BE49-F238E27FC236}">
                <a16:creationId xmlns:a16="http://schemas.microsoft.com/office/drawing/2014/main" id="{BB9B9FC0-6441-4BA2-8F57-E0FB54BF32FF}"/>
              </a:ext>
            </a:extLst>
          </p:cNvPr>
          <p:cNvPicPr>
            <a:picLocks noChangeAspect="1"/>
          </p:cNvPicPr>
          <p:nvPr userDrawn="1"/>
        </p:nvPicPr>
        <p:blipFill rotWithShape="1">
          <a:blip r:embed="rId3"/>
          <a:srcRect r="19065"/>
          <a:stretch/>
        </p:blipFill>
        <p:spPr>
          <a:xfrm>
            <a:off x="4789374" y="0"/>
            <a:ext cx="7402627" cy="685800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19627" y="1995875"/>
            <a:ext cx="2014101" cy="1195561"/>
          </a:xfrm>
          <a:prstGeom prst="rect">
            <a:avLst/>
          </a:prstGeom>
        </p:spPr>
      </p:pic>
    </p:spTree>
    <p:extLst>
      <p:ext uri="{BB962C8B-B14F-4D97-AF65-F5344CB8AC3E}">
        <p14:creationId xmlns:p14="http://schemas.microsoft.com/office/powerpoint/2010/main" val="20145651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M&amp;E - Welcome/Title Blank">
    <p:spTree>
      <p:nvGrpSpPr>
        <p:cNvPr id="1" name=""/>
        <p:cNvGrpSpPr/>
        <p:nvPr/>
      </p:nvGrpSpPr>
      <p:grpSpPr>
        <a:xfrm>
          <a:off x="0" y="0"/>
          <a:ext cx="0" cy="0"/>
          <a:chOff x="0" y="0"/>
          <a:chExt cx="0" cy="0"/>
        </a:xfrm>
      </p:grpSpPr>
      <p:pic>
        <p:nvPicPr>
          <p:cNvPr id="4" name="Picture 3" descr="A picture containing icon&#10;&#10;Description automatically generated">
            <a:extLst>
              <a:ext uri="{FF2B5EF4-FFF2-40B4-BE49-F238E27FC236}">
                <a16:creationId xmlns:a16="http://schemas.microsoft.com/office/drawing/2014/main" id="{BB9B9FC0-6441-4BA2-8F57-E0FB54BF32FF}"/>
              </a:ext>
            </a:extLst>
          </p:cNvPr>
          <p:cNvPicPr>
            <a:picLocks noChangeAspect="1"/>
          </p:cNvPicPr>
          <p:nvPr userDrawn="1"/>
        </p:nvPicPr>
        <p:blipFill rotWithShape="1">
          <a:blip r:embed="rId2"/>
          <a:srcRect r="19065"/>
          <a:stretch/>
        </p:blipFill>
        <p:spPr>
          <a:xfrm>
            <a:off x="4789374" y="0"/>
            <a:ext cx="7402627" cy="6858000"/>
          </a:xfrm>
          <a:prstGeom prst="rect">
            <a:avLst/>
          </a:prstGeom>
        </p:spPr>
      </p:pic>
    </p:spTree>
    <p:extLst>
      <p:ext uri="{BB962C8B-B14F-4D97-AF65-F5344CB8AC3E}">
        <p14:creationId xmlns:p14="http://schemas.microsoft.com/office/powerpoint/2010/main" val="32867519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M&amp;E - 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pic>
        <p:nvPicPr>
          <p:cNvPr id="7" name="Picture 6" descr="A picture containing icon&#10;&#10;Description automatically generated">
            <a:extLst>
              <a:ext uri="{FF2B5EF4-FFF2-40B4-BE49-F238E27FC236}">
                <a16:creationId xmlns:a16="http://schemas.microsoft.com/office/drawing/2014/main" id="{BE8314D5-7C8A-4104-9C94-3ECA8FCC4BAD}"/>
              </a:ext>
            </a:extLst>
          </p:cNvPr>
          <p:cNvPicPr>
            <a:picLocks noChangeAspect="1"/>
          </p:cNvPicPr>
          <p:nvPr userDrawn="1"/>
        </p:nvPicPr>
        <p:blipFill rotWithShape="1">
          <a:blip r:embed="rId3"/>
          <a:srcRect r="50832"/>
          <a:stretch/>
        </p:blipFill>
        <p:spPr>
          <a:xfrm>
            <a:off x="7694952" y="0"/>
            <a:ext cx="4497049" cy="6858000"/>
          </a:xfrm>
          <a:prstGeom prst="rect">
            <a:avLst/>
          </a:prstGeom>
        </p:spPr>
      </p:pic>
    </p:spTree>
    <p:extLst>
      <p:ext uri="{BB962C8B-B14F-4D97-AF65-F5344CB8AC3E}">
        <p14:creationId xmlns:p14="http://schemas.microsoft.com/office/powerpoint/2010/main" val="2167866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M&amp;E - Title">
    <p:spTree>
      <p:nvGrpSpPr>
        <p:cNvPr id="1" name=""/>
        <p:cNvGrpSpPr/>
        <p:nvPr/>
      </p:nvGrpSpPr>
      <p:grpSpPr>
        <a:xfrm>
          <a:off x="0" y="0"/>
          <a:ext cx="0" cy="0"/>
          <a:chOff x="0" y="0"/>
          <a:chExt cx="0" cy="0"/>
        </a:xfrm>
      </p:grpSpPr>
      <p:pic>
        <p:nvPicPr>
          <p:cNvPr id="7" name="Picture 6" descr="A picture containing icon&#10;&#10;Description automatically generated">
            <a:extLst>
              <a:ext uri="{FF2B5EF4-FFF2-40B4-BE49-F238E27FC236}">
                <a16:creationId xmlns:a16="http://schemas.microsoft.com/office/drawing/2014/main" id="{17D2D09A-AFB4-48A6-9393-6BD968D7B696}"/>
              </a:ext>
            </a:extLst>
          </p:cNvPr>
          <p:cNvPicPr>
            <a:picLocks noChangeAspect="1"/>
          </p:cNvPicPr>
          <p:nvPr userDrawn="1"/>
        </p:nvPicPr>
        <p:blipFill rotWithShape="1">
          <a:blip r:embed="rId2"/>
          <a:srcRect r="19065"/>
          <a:stretch/>
        </p:blipFill>
        <p:spPr>
          <a:xfrm>
            <a:off x="4789374" y="0"/>
            <a:ext cx="7402627" cy="6858000"/>
          </a:xfrm>
          <a:prstGeom prst="rect">
            <a:avLst/>
          </a:prstGeom>
        </p:spPr>
      </p:pic>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3284" y="2850438"/>
            <a:ext cx="1861991" cy="336272"/>
          </a:xfrm>
          <a:prstGeom prst="rect">
            <a:avLst/>
          </a:prstGeom>
        </p:spPr>
      </p:pic>
    </p:spTree>
    <p:extLst>
      <p:ext uri="{BB962C8B-B14F-4D97-AF65-F5344CB8AC3E}">
        <p14:creationId xmlns:p14="http://schemas.microsoft.com/office/powerpoint/2010/main" val="5972696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Manufacturing - Welcome">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D7CDDCD6-5235-4464-A8F5-A4D2C26204C1}"/>
              </a:ext>
            </a:extLst>
          </p:cNvPr>
          <p:cNvPicPr>
            <a:picLocks noChangeAspect="1"/>
          </p:cNvPicPr>
          <p:nvPr userDrawn="1"/>
        </p:nvPicPr>
        <p:blipFill rotWithShape="1">
          <a:blip r:embed="rId2"/>
          <a:srcRect r="38982"/>
          <a:stretch/>
        </p:blipFill>
        <p:spPr>
          <a:xfrm>
            <a:off x="5278250" y="0"/>
            <a:ext cx="6913750"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19627" y="1995875"/>
            <a:ext cx="2014101" cy="1195561"/>
          </a:xfrm>
          <a:prstGeom prst="rect">
            <a:avLst/>
          </a:prstGeom>
        </p:spPr>
      </p:pic>
    </p:spTree>
    <p:extLst>
      <p:ext uri="{BB962C8B-B14F-4D97-AF65-F5344CB8AC3E}">
        <p14:creationId xmlns:p14="http://schemas.microsoft.com/office/powerpoint/2010/main" val="555130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Manufacturing - Welcome/Title Blank">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D7CDDCD6-5235-4464-A8F5-A4D2C26204C1}"/>
              </a:ext>
            </a:extLst>
          </p:cNvPr>
          <p:cNvPicPr>
            <a:picLocks noChangeAspect="1"/>
          </p:cNvPicPr>
          <p:nvPr userDrawn="1"/>
        </p:nvPicPr>
        <p:blipFill rotWithShape="1">
          <a:blip r:embed="rId2"/>
          <a:srcRect r="38982"/>
          <a:stretch/>
        </p:blipFill>
        <p:spPr>
          <a:xfrm>
            <a:off x="5278250" y="0"/>
            <a:ext cx="6913750" cy="6858000"/>
          </a:xfrm>
          <a:prstGeom prst="rect">
            <a:avLst/>
          </a:prstGeom>
        </p:spPr>
      </p:pic>
    </p:spTree>
    <p:extLst>
      <p:ext uri="{BB962C8B-B14F-4D97-AF65-F5344CB8AC3E}">
        <p14:creationId xmlns:p14="http://schemas.microsoft.com/office/powerpoint/2010/main" val="35295121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anufacturing  - 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pic>
        <p:nvPicPr>
          <p:cNvPr id="6" name="Picture 5" descr="A picture containing diagram&#10;&#10;Description automatically generated">
            <a:extLst>
              <a:ext uri="{FF2B5EF4-FFF2-40B4-BE49-F238E27FC236}">
                <a16:creationId xmlns:a16="http://schemas.microsoft.com/office/drawing/2014/main" id="{3F66CD66-FF06-416C-B3C0-2089F3D3EE9F}"/>
              </a:ext>
            </a:extLst>
          </p:cNvPr>
          <p:cNvPicPr>
            <a:picLocks noChangeAspect="1"/>
          </p:cNvPicPr>
          <p:nvPr userDrawn="1"/>
        </p:nvPicPr>
        <p:blipFill rotWithShape="1">
          <a:blip r:embed="rId3"/>
          <a:srcRect l="10999" r="62468"/>
          <a:stretch/>
        </p:blipFill>
        <p:spPr>
          <a:xfrm>
            <a:off x="9185581" y="0"/>
            <a:ext cx="3006419" cy="6858000"/>
          </a:xfrm>
          <a:prstGeom prst="rect">
            <a:avLst/>
          </a:prstGeom>
        </p:spPr>
      </p:pic>
    </p:spTree>
    <p:extLst>
      <p:ext uri="{BB962C8B-B14F-4D97-AF65-F5344CB8AC3E}">
        <p14:creationId xmlns:p14="http://schemas.microsoft.com/office/powerpoint/2010/main" val="4103980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utomotive - Title2">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67169670-A93F-455D-9AA2-DCD9F5D4C956}"/>
              </a:ext>
            </a:extLst>
          </p:cNvPr>
          <p:cNvPicPr>
            <a:picLocks noChangeAspect="1"/>
          </p:cNvPicPr>
          <p:nvPr userDrawn="1"/>
        </p:nvPicPr>
        <p:blipFill rotWithShape="1">
          <a:blip r:embed="rId2"/>
          <a:srcRect r="16395"/>
          <a:stretch/>
        </p:blipFill>
        <p:spPr>
          <a:xfrm>
            <a:off x="4545143" y="0"/>
            <a:ext cx="7646857"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895212" y="973410"/>
            <a:ext cx="2014101" cy="1195561"/>
          </a:xfrm>
          <a:prstGeom prst="rect">
            <a:avLst/>
          </a:prstGeom>
        </p:spPr>
      </p:pic>
    </p:spTree>
    <p:extLst>
      <p:ext uri="{BB962C8B-B14F-4D97-AF65-F5344CB8AC3E}">
        <p14:creationId xmlns:p14="http://schemas.microsoft.com/office/powerpoint/2010/main" val="370670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Manufacturing - Title">
    <p:spTree>
      <p:nvGrpSpPr>
        <p:cNvPr id="1" name=""/>
        <p:cNvGrpSpPr/>
        <p:nvPr/>
      </p:nvGrpSpPr>
      <p:grpSpPr>
        <a:xfrm>
          <a:off x="0" y="0"/>
          <a:ext cx="0" cy="0"/>
          <a:chOff x="0" y="0"/>
          <a:chExt cx="0" cy="0"/>
        </a:xfrm>
      </p:grpSpPr>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3284" y="2850438"/>
            <a:ext cx="1861991" cy="336272"/>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2C9D6B3A-5E50-47B1-A5AD-51CBB81F2A2B}"/>
              </a:ext>
            </a:extLst>
          </p:cNvPr>
          <p:cNvPicPr>
            <a:picLocks noChangeAspect="1"/>
          </p:cNvPicPr>
          <p:nvPr userDrawn="1"/>
        </p:nvPicPr>
        <p:blipFill rotWithShape="1">
          <a:blip r:embed="rId4"/>
          <a:srcRect r="38982"/>
          <a:stretch/>
        </p:blipFill>
        <p:spPr>
          <a:xfrm>
            <a:off x="5278250" y="0"/>
            <a:ext cx="6913750" cy="6858000"/>
          </a:xfrm>
          <a:prstGeom prst="rect">
            <a:avLst/>
          </a:prstGeom>
        </p:spPr>
      </p:pic>
    </p:spTree>
    <p:extLst>
      <p:ext uri="{BB962C8B-B14F-4D97-AF65-F5344CB8AC3E}">
        <p14:creationId xmlns:p14="http://schemas.microsoft.com/office/powerpoint/2010/main" val="2087200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Public sector - Welcome">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A55CB8CD-1A99-4E41-827B-B973FCF342C4}"/>
              </a:ext>
            </a:extLst>
          </p:cNvPr>
          <p:cNvPicPr>
            <a:picLocks noChangeAspect="1"/>
          </p:cNvPicPr>
          <p:nvPr userDrawn="1"/>
        </p:nvPicPr>
        <p:blipFill rotWithShape="1">
          <a:blip r:embed="rId2"/>
          <a:srcRect r="24410"/>
          <a:stretch/>
        </p:blipFill>
        <p:spPr>
          <a:xfrm>
            <a:off x="5278250" y="0"/>
            <a:ext cx="6913750"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19627" y="1995875"/>
            <a:ext cx="2014101" cy="1195561"/>
          </a:xfrm>
          <a:prstGeom prst="rect">
            <a:avLst/>
          </a:prstGeom>
        </p:spPr>
      </p:pic>
    </p:spTree>
    <p:extLst>
      <p:ext uri="{BB962C8B-B14F-4D97-AF65-F5344CB8AC3E}">
        <p14:creationId xmlns:p14="http://schemas.microsoft.com/office/powerpoint/2010/main" val="35979596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Public Sector - Welcome/Title Blank">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A55CB8CD-1A99-4E41-827B-B973FCF342C4}"/>
              </a:ext>
            </a:extLst>
          </p:cNvPr>
          <p:cNvPicPr>
            <a:picLocks noChangeAspect="1"/>
          </p:cNvPicPr>
          <p:nvPr userDrawn="1"/>
        </p:nvPicPr>
        <p:blipFill rotWithShape="1">
          <a:blip r:embed="rId2"/>
          <a:srcRect r="24410"/>
          <a:stretch/>
        </p:blipFill>
        <p:spPr>
          <a:xfrm>
            <a:off x="5278250" y="0"/>
            <a:ext cx="6913750" cy="6858000"/>
          </a:xfrm>
          <a:prstGeom prst="rect">
            <a:avLst/>
          </a:prstGeom>
        </p:spPr>
      </p:pic>
    </p:spTree>
    <p:extLst>
      <p:ext uri="{BB962C8B-B14F-4D97-AF65-F5344CB8AC3E}">
        <p14:creationId xmlns:p14="http://schemas.microsoft.com/office/powerpoint/2010/main" val="33153468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blic sector - 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pic>
        <p:nvPicPr>
          <p:cNvPr id="7" name="Picture 6" descr="A picture containing diagram&#10;&#10;Description automatically generated">
            <a:extLst>
              <a:ext uri="{FF2B5EF4-FFF2-40B4-BE49-F238E27FC236}">
                <a16:creationId xmlns:a16="http://schemas.microsoft.com/office/drawing/2014/main" id="{3BC2D802-0236-4661-9A73-D0D36D7CDE55}"/>
              </a:ext>
            </a:extLst>
          </p:cNvPr>
          <p:cNvPicPr>
            <a:picLocks noChangeAspect="1"/>
          </p:cNvPicPr>
          <p:nvPr userDrawn="1"/>
        </p:nvPicPr>
        <p:blipFill rotWithShape="1">
          <a:blip r:embed="rId3"/>
          <a:srcRect r="56981"/>
          <a:stretch/>
        </p:blipFill>
        <p:spPr>
          <a:xfrm>
            <a:off x="8257357" y="0"/>
            <a:ext cx="3934643" cy="6858000"/>
          </a:xfrm>
          <a:prstGeom prst="rect">
            <a:avLst/>
          </a:prstGeom>
        </p:spPr>
      </p:pic>
    </p:spTree>
    <p:extLst>
      <p:ext uri="{BB962C8B-B14F-4D97-AF65-F5344CB8AC3E}">
        <p14:creationId xmlns:p14="http://schemas.microsoft.com/office/powerpoint/2010/main" val="18252091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ublic sector - Title">
    <p:spTree>
      <p:nvGrpSpPr>
        <p:cNvPr id="1" name=""/>
        <p:cNvGrpSpPr/>
        <p:nvPr/>
      </p:nvGrpSpPr>
      <p:grpSpPr>
        <a:xfrm>
          <a:off x="0" y="0"/>
          <a:ext cx="0" cy="0"/>
          <a:chOff x="0" y="0"/>
          <a:chExt cx="0" cy="0"/>
        </a:xfrm>
      </p:grpSpPr>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3284" y="2850438"/>
            <a:ext cx="1861991" cy="336272"/>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28823BA5-5EA3-4270-A7E1-7F57C386E09D}"/>
              </a:ext>
            </a:extLst>
          </p:cNvPr>
          <p:cNvPicPr>
            <a:picLocks noChangeAspect="1"/>
          </p:cNvPicPr>
          <p:nvPr userDrawn="1"/>
        </p:nvPicPr>
        <p:blipFill rotWithShape="1">
          <a:blip r:embed="rId4"/>
          <a:srcRect r="24410"/>
          <a:stretch/>
        </p:blipFill>
        <p:spPr>
          <a:xfrm>
            <a:off x="5278250" y="0"/>
            <a:ext cx="6913750" cy="6858000"/>
          </a:xfrm>
          <a:prstGeom prst="rect">
            <a:avLst/>
          </a:prstGeom>
        </p:spPr>
      </p:pic>
    </p:spTree>
    <p:extLst>
      <p:ext uri="{BB962C8B-B14F-4D97-AF65-F5344CB8AC3E}">
        <p14:creationId xmlns:p14="http://schemas.microsoft.com/office/powerpoint/2010/main" val="212323231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Retail - Welcome">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1B7A45-7953-4F60-A66C-AFEDB1835D25}"/>
              </a:ext>
            </a:extLst>
          </p:cNvPr>
          <p:cNvPicPr>
            <a:picLocks noChangeAspect="1"/>
          </p:cNvPicPr>
          <p:nvPr userDrawn="1"/>
        </p:nvPicPr>
        <p:blipFill rotWithShape="1">
          <a:blip r:embed="rId2"/>
          <a:srcRect l="-1643" t="3719" r="15105" b="9742"/>
          <a:stretch/>
        </p:blipFill>
        <p:spPr>
          <a:xfrm>
            <a:off x="5311572" y="0"/>
            <a:ext cx="6880429"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19627" y="1995875"/>
            <a:ext cx="2014101" cy="1195561"/>
          </a:xfrm>
          <a:prstGeom prst="rect">
            <a:avLst/>
          </a:prstGeom>
        </p:spPr>
      </p:pic>
    </p:spTree>
    <p:extLst>
      <p:ext uri="{BB962C8B-B14F-4D97-AF65-F5344CB8AC3E}">
        <p14:creationId xmlns:p14="http://schemas.microsoft.com/office/powerpoint/2010/main" val="3487749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Retail - Welcome/Title Blank">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DA1B7A45-7953-4F60-A66C-AFEDB1835D25}"/>
              </a:ext>
            </a:extLst>
          </p:cNvPr>
          <p:cNvPicPr>
            <a:picLocks noChangeAspect="1"/>
          </p:cNvPicPr>
          <p:nvPr userDrawn="1"/>
        </p:nvPicPr>
        <p:blipFill rotWithShape="1">
          <a:blip r:embed="rId2"/>
          <a:srcRect l="-1643" t="3719" r="15105" b="9742"/>
          <a:stretch/>
        </p:blipFill>
        <p:spPr>
          <a:xfrm>
            <a:off x="5311572" y="0"/>
            <a:ext cx="6880429" cy="6858000"/>
          </a:xfrm>
          <a:prstGeom prst="rect">
            <a:avLst/>
          </a:prstGeom>
        </p:spPr>
      </p:pic>
    </p:spTree>
    <p:extLst>
      <p:ext uri="{BB962C8B-B14F-4D97-AF65-F5344CB8AC3E}">
        <p14:creationId xmlns:p14="http://schemas.microsoft.com/office/powerpoint/2010/main" val="37067263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Retail - 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pic>
        <p:nvPicPr>
          <p:cNvPr id="8" name="Picture 7" descr="Diagram&#10;&#10;Description automatically generated">
            <a:extLst>
              <a:ext uri="{FF2B5EF4-FFF2-40B4-BE49-F238E27FC236}">
                <a16:creationId xmlns:a16="http://schemas.microsoft.com/office/drawing/2014/main" id="{16730BCA-54A3-4E63-874B-789095A75A7D}"/>
              </a:ext>
            </a:extLst>
          </p:cNvPr>
          <p:cNvPicPr>
            <a:picLocks noChangeAspect="1"/>
          </p:cNvPicPr>
          <p:nvPr userDrawn="1"/>
        </p:nvPicPr>
        <p:blipFill rotWithShape="1">
          <a:blip r:embed="rId3"/>
          <a:srcRect l="-4274" t="3719" r="51433" b="9742"/>
          <a:stretch/>
        </p:blipFill>
        <p:spPr>
          <a:xfrm>
            <a:off x="7990791" y="0"/>
            <a:ext cx="4201210" cy="6858000"/>
          </a:xfrm>
          <a:prstGeom prst="rect">
            <a:avLst/>
          </a:prstGeom>
        </p:spPr>
      </p:pic>
    </p:spTree>
    <p:extLst>
      <p:ext uri="{BB962C8B-B14F-4D97-AF65-F5344CB8AC3E}">
        <p14:creationId xmlns:p14="http://schemas.microsoft.com/office/powerpoint/2010/main" val="739053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Retail - Title">
    <p:spTree>
      <p:nvGrpSpPr>
        <p:cNvPr id="1" name=""/>
        <p:cNvGrpSpPr/>
        <p:nvPr/>
      </p:nvGrpSpPr>
      <p:grpSpPr>
        <a:xfrm>
          <a:off x="0" y="0"/>
          <a:ext cx="0" cy="0"/>
          <a:chOff x="0" y="0"/>
          <a:chExt cx="0" cy="0"/>
        </a:xfrm>
      </p:grpSpPr>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3284" y="2850438"/>
            <a:ext cx="1861991" cy="336272"/>
          </a:xfrm>
          <a:prstGeom prst="rect">
            <a:avLst/>
          </a:prstGeom>
        </p:spPr>
      </p:pic>
      <p:pic>
        <p:nvPicPr>
          <p:cNvPr id="8" name="Picture 7" descr="Diagram&#10;&#10;Description automatically generated">
            <a:extLst>
              <a:ext uri="{FF2B5EF4-FFF2-40B4-BE49-F238E27FC236}">
                <a16:creationId xmlns:a16="http://schemas.microsoft.com/office/drawing/2014/main" id="{8848AA62-67B7-4E34-94E9-841FA289E964}"/>
              </a:ext>
            </a:extLst>
          </p:cNvPr>
          <p:cNvPicPr>
            <a:picLocks noChangeAspect="1"/>
          </p:cNvPicPr>
          <p:nvPr userDrawn="1"/>
        </p:nvPicPr>
        <p:blipFill rotWithShape="1">
          <a:blip r:embed="rId4"/>
          <a:srcRect l="-1643" t="3719" r="15105" b="9742"/>
          <a:stretch/>
        </p:blipFill>
        <p:spPr>
          <a:xfrm>
            <a:off x="5311572" y="0"/>
            <a:ext cx="6880429" cy="6858000"/>
          </a:xfrm>
          <a:prstGeom prst="rect">
            <a:avLst/>
          </a:prstGeom>
        </p:spPr>
      </p:pic>
    </p:spTree>
    <p:extLst>
      <p:ext uri="{BB962C8B-B14F-4D97-AF65-F5344CB8AC3E}">
        <p14:creationId xmlns:p14="http://schemas.microsoft.com/office/powerpoint/2010/main" val="2650282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elecom - Welcom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2BD5C7-A3EE-447E-ABEB-69F751C8A8B3}"/>
              </a:ext>
            </a:extLst>
          </p:cNvPr>
          <p:cNvSpPr/>
          <p:nvPr userDrawn="1"/>
        </p:nvSpPr>
        <p:spPr>
          <a:xfrm>
            <a:off x="1" y="0"/>
            <a:ext cx="12192000" cy="6858000"/>
          </a:xfrm>
          <a:prstGeom prst="rect">
            <a:avLst/>
          </a:prstGeom>
          <a:solidFill>
            <a:srgbClr val="FAFAFA"/>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19627" y="1995875"/>
            <a:ext cx="2014101" cy="1195561"/>
          </a:xfrm>
          <a:prstGeom prst="rect">
            <a:avLst/>
          </a:prstGeom>
        </p:spPr>
      </p:pic>
      <p:pic>
        <p:nvPicPr>
          <p:cNvPr id="4" name="Picture 3" descr="Diagram, engineering drawing&#10;&#10;Description automatically generated">
            <a:extLst>
              <a:ext uri="{FF2B5EF4-FFF2-40B4-BE49-F238E27FC236}">
                <a16:creationId xmlns:a16="http://schemas.microsoft.com/office/drawing/2014/main" id="{FF949E0A-C220-49D4-8329-92DFF201028E}"/>
              </a:ext>
            </a:extLst>
          </p:cNvPr>
          <p:cNvPicPr>
            <a:picLocks noChangeAspect="1"/>
          </p:cNvPicPr>
          <p:nvPr userDrawn="1"/>
        </p:nvPicPr>
        <p:blipFill rotWithShape="1">
          <a:blip r:embed="rId5"/>
          <a:srcRect l="4143" r="27351"/>
          <a:stretch/>
        </p:blipFill>
        <p:spPr>
          <a:xfrm>
            <a:off x="5926138" y="0"/>
            <a:ext cx="6265862" cy="6858000"/>
          </a:xfrm>
          <a:prstGeom prst="rect">
            <a:avLst/>
          </a:prstGeom>
        </p:spPr>
      </p:pic>
    </p:spTree>
    <p:extLst>
      <p:ext uri="{BB962C8B-B14F-4D97-AF65-F5344CB8AC3E}">
        <p14:creationId xmlns:p14="http://schemas.microsoft.com/office/powerpoint/2010/main" val="3029206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utomotive - Welcome/Title Blank">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67169670-A93F-455D-9AA2-DCD9F5D4C956}"/>
              </a:ext>
            </a:extLst>
          </p:cNvPr>
          <p:cNvPicPr>
            <a:picLocks noChangeAspect="1"/>
          </p:cNvPicPr>
          <p:nvPr userDrawn="1"/>
        </p:nvPicPr>
        <p:blipFill rotWithShape="1">
          <a:blip r:embed="rId2"/>
          <a:srcRect r="16395"/>
          <a:stretch/>
        </p:blipFill>
        <p:spPr>
          <a:xfrm>
            <a:off x="4545143" y="0"/>
            <a:ext cx="7646857" cy="6858000"/>
          </a:xfrm>
          <a:prstGeom prst="rect">
            <a:avLst/>
          </a:prstGeom>
        </p:spPr>
      </p:pic>
    </p:spTree>
    <p:extLst>
      <p:ext uri="{BB962C8B-B14F-4D97-AF65-F5344CB8AC3E}">
        <p14:creationId xmlns:p14="http://schemas.microsoft.com/office/powerpoint/2010/main" val="10493570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lecom - Welcome/Title 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92BD5C7-A3EE-447E-ABEB-69F751C8A8B3}"/>
              </a:ext>
            </a:extLst>
          </p:cNvPr>
          <p:cNvSpPr/>
          <p:nvPr userDrawn="1"/>
        </p:nvSpPr>
        <p:spPr>
          <a:xfrm>
            <a:off x="1" y="0"/>
            <a:ext cx="12192000" cy="6858000"/>
          </a:xfrm>
          <a:prstGeom prst="rect">
            <a:avLst/>
          </a:prstGeom>
          <a:solidFill>
            <a:srgbClr val="FAFAFA"/>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4" name="Picture 3" descr="Diagram, engineering drawing&#10;&#10;Description automatically generated">
            <a:extLst>
              <a:ext uri="{FF2B5EF4-FFF2-40B4-BE49-F238E27FC236}">
                <a16:creationId xmlns:a16="http://schemas.microsoft.com/office/drawing/2014/main" id="{FF949E0A-C220-49D4-8329-92DFF201028E}"/>
              </a:ext>
            </a:extLst>
          </p:cNvPr>
          <p:cNvPicPr>
            <a:picLocks noChangeAspect="1"/>
          </p:cNvPicPr>
          <p:nvPr userDrawn="1"/>
        </p:nvPicPr>
        <p:blipFill rotWithShape="1">
          <a:blip r:embed="rId2"/>
          <a:srcRect l="4143" r="27351"/>
          <a:stretch/>
        </p:blipFill>
        <p:spPr>
          <a:xfrm>
            <a:off x="5926138" y="0"/>
            <a:ext cx="6265862" cy="6858000"/>
          </a:xfrm>
          <a:prstGeom prst="rect">
            <a:avLst/>
          </a:prstGeom>
        </p:spPr>
      </p:pic>
    </p:spTree>
    <p:extLst>
      <p:ext uri="{BB962C8B-B14F-4D97-AF65-F5344CB8AC3E}">
        <p14:creationId xmlns:p14="http://schemas.microsoft.com/office/powerpoint/2010/main" val="42434968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elecom - Agend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315090-4D20-46F7-89D1-E17FEFBF4B50}"/>
              </a:ext>
            </a:extLst>
          </p:cNvPr>
          <p:cNvSpPr/>
          <p:nvPr userDrawn="1"/>
        </p:nvSpPr>
        <p:spPr>
          <a:xfrm>
            <a:off x="1" y="0"/>
            <a:ext cx="12192000" cy="6858000"/>
          </a:xfrm>
          <a:prstGeom prst="rect">
            <a:avLst/>
          </a:prstGeom>
          <a:solidFill>
            <a:srgbClr val="FAFAFA"/>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8" name="Picture 7" descr="Diagram, engineering drawing&#10;&#10;Description automatically generated">
            <a:extLst>
              <a:ext uri="{FF2B5EF4-FFF2-40B4-BE49-F238E27FC236}">
                <a16:creationId xmlns:a16="http://schemas.microsoft.com/office/drawing/2014/main" id="{B41933ED-6541-4436-B4FA-E6A4209AE2CB}"/>
              </a:ext>
            </a:extLst>
          </p:cNvPr>
          <p:cNvPicPr>
            <a:picLocks noChangeAspect="1"/>
          </p:cNvPicPr>
          <p:nvPr userDrawn="1"/>
        </p:nvPicPr>
        <p:blipFill rotWithShape="1">
          <a:blip r:embed="rId2"/>
          <a:srcRect l="3919" r="56289"/>
          <a:stretch/>
        </p:blipFill>
        <p:spPr>
          <a:xfrm>
            <a:off x="8552456" y="0"/>
            <a:ext cx="3639544"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spTree>
    <p:extLst>
      <p:ext uri="{BB962C8B-B14F-4D97-AF65-F5344CB8AC3E}">
        <p14:creationId xmlns:p14="http://schemas.microsoft.com/office/powerpoint/2010/main" val="35744382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elecom -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FC07849-4EEA-4AB4-9D89-924BE89C8B7D}"/>
              </a:ext>
            </a:extLst>
          </p:cNvPr>
          <p:cNvSpPr/>
          <p:nvPr userDrawn="1"/>
        </p:nvSpPr>
        <p:spPr>
          <a:xfrm>
            <a:off x="1" y="0"/>
            <a:ext cx="12192000" cy="6858000"/>
          </a:xfrm>
          <a:prstGeom prst="rect">
            <a:avLst/>
          </a:prstGeom>
          <a:solidFill>
            <a:srgbClr val="FAFAFA"/>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l">
              <a:spcBef>
                <a:spcPts val="1200"/>
              </a:spcBef>
            </a:pPr>
            <a:endParaRPr lang="en-US" sz="1400">
              <a:solidFill>
                <a:schemeClr val="tx1"/>
              </a:solidFill>
            </a:endParaRPr>
          </a:p>
        </p:txBody>
      </p:sp>
      <p:pic>
        <p:nvPicPr>
          <p:cNvPr id="8" name="Picture 7" descr="Diagram, engineering drawing&#10;&#10;Description automatically generated">
            <a:extLst>
              <a:ext uri="{FF2B5EF4-FFF2-40B4-BE49-F238E27FC236}">
                <a16:creationId xmlns:a16="http://schemas.microsoft.com/office/drawing/2014/main" id="{280EDF7B-44F0-4376-95B7-001CD517FEC8}"/>
              </a:ext>
            </a:extLst>
          </p:cNvPr>
          <p:cNvPicPr>
            <a:picLocks noChangeAspect="1"/>
          </p:cNvPicPr>
          <p:nvPr userDrawn="1"/>
        </p:nvPicPr>
        <p:blipFill rotWithShape="1">
          <a:blip r:embed="rId2"/>
          <a:srcRect l="4143" r="27351"/>
          <a:stretch/>
        </p:blipFill>
        <p:spPr>
          <a:xfrm>
            <a:off x="5926138" y="0"/>
            <a:ext cx="6265862" cy="6858000"/>
          </a:xfrm>
          <a:prstGeom prst="rect">
            <a:avLst/>
          </a:prstGeom>
        </p:spPr>
      </p:pic>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3284" y="2850438"/>
            <a:ext cx="1861991" cy="336272"/>
          </a:xfrm>
          <a:prstGeom prst="rect">
            <a:avLst/>
          </a:prstGeom>
        </p:spPr>
      </p:pic>
    </p:spTree>
    <p:extLst>
      <p:ext uri="{BB962C8B-B14F-4D97-AF65-F5344CB8AC3E}">
        <p14:creationId xmlns:p14="http://schemas.microsoft.com/office/powerpoint/2010/main" val="13086099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ravel - Welcom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19627" y="1995875"/>
            <a:ext cx="2014101" cy="1195561"/>
          </a:xfrm>
          <a:prstGeom prst="rect">
            <a:avLst/>
          </a:prstGeom>
        </p:spPr>
      </p:pic>
      <p:pic>
        <p:nvPicPr>
          <p:cNvPr id="3" name="Picture 2" descr="A picture containing text, sky, colorful, vector graphics&#10;&#10;Description automatically generated">
            <a:extLst>
              <a:ext uri="{FF2B5EF4-FFF2-40B4-BE49-F238E27FC236}">
                <a16:creationId xmlns:a16="http://schemas.microsoft.com/office/drawing/2014/main" id="{5EAF1A78-9862-4416-B226-7D2ABA62BB55}"/>
              </a:ext>
            </a:extLst>
          </p:cNvPr>
          <p:cNvPicPr>
            <a:picLocks noChangeAspect="1"/>
          </p:cNvPicPr>
          <p:nvPr userDrawn="1"/>
        </p:nvPicPr>
        <p:blipFill rotWithShape="1">
          <a:blip r:embed="rId5"/>
          <a:srcRect r="46044"/>
          <a:stretch/>
        </p:blipFill>
        <p:spPr>
          <a:xfrm>
            <a:off x="5613662" y="529999"/>
            <a:ext cx="6578339" cy="5798002"/>
          </a:xfrm>
          <a:prstGeom prst="rect">
            <a:avLst/>
          </a:prstGeom>
        </p:spPr>
      </p:pic>
    </p:spTree>
    <p:extLst>
      <p:ext uri="{BB962C8B-B14F-4D97-AF65-F5344CB8AC3E}">
        <p14:creationId xmlns:p14="http://schemas.microsoft.com/office/powerpoint/2010/main" val="35414641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ravel - Welcome/Title Blank">
    <p:spTree>
      <p:nvGrpSpPr>
        <p:cNvPr id="1" name=""/>
        <p:cNvGrpSpPr/>
        <p:nvPr/>
      </p:nvGrpSpPr>
      <p:grpSpPr>
        <a:xfrm>
          <a:off x="0" y="0"/>
          <a:ext cx="0" cy="0"/>
          <a:chOff x="0" y="0"/>
          <a:chExt cx="0" cy="0"/>
        </a:xfrm>
      </p:grpSpPr>
      <p:pic>
        <p:nvPicPr>
          <p:cNvPr id="3" name="Picture 2" descr="A picture containing text, sky, colorful, vector graphics&#10;&#10;Description automatically generated">
            <a:extLst>
              <a:ext uri="{FF2B5EF4-FFF2-40B4-BE49-F238E27FC236}">
                <a16:creationId xmlns:a16="http://schemas.microsoft.com/office/drawing/2014/main" id="{5EAF1A78-9862-4416-B226-7D2ABA62BB55}"/>
              </a:ext>
            </a:extLst>
          </p:cNvPr>
          <p:cNvPicPr>
            <a:picLocks noChangeAspect="1"/>
          </p:cNvPicPr>
          <p:nvPr userDrawn="1"/>
        </p:nvPicPr>
        <p:blipFill rotWithShape="1">
          <a:blip r:embed="rId2"/>
          <a:srcRect r="46044"/>
          <a:stretch/>
        </p:blipFill>
        <p:spPr>
          <a:xfrm>
            <a:off x="5613662" y="529999"/>
            <a:ext cx="6578339" cy="5798002"/>
          </a:xfrm>
          <a:prstGeom prst="rect">
            <a:avLst/>
          </a:prstGeom>
        </p:spPr>
      </p:pic>
    </p:spTree>
    <p:extLst>
      <p:ext uri="{BB962C8B-B14F-4D97-AF65-F5344CB8AC3E}">
        <p14:creationId xmlns:p14="http://schemas.microsoft.com/office/powerpoint/2010/main" val="35775540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ravel - 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pic>
        <p:nvPicPr>
          <p:cNvPr id="6" name="Picture 5" descr="A picture containing text, sky, colorful, vector graphics&#10;&#10;Description automatically generated">
            <a:extLst>
              <a:ext uri="{FF2B5EF4-FFF2-40B4-BE49-F238E27FC236}">
                <a16:creationId xmlns:a16="http://schemas.microsoft.com/office/drawing/2014/main" id="{55772417-1AED-4EC0-B0FD-25C62BD9FDF9}"/>
              </a:ext>
            </a:extLst>
          </p:cNvPr>
          <p:cNvPicPr>
            <a:picLocks noChangeAspect="1"/>
          </p:cNvPicPr>
          <p:nvPr userDrawn="1"/>
        </p:nvPicPr>
        <p:blipFill rotWithShape="1">
          <a:blip r:embed="rId3"/>
          <a:srcRect r="70479"/>
          <a:stretch/>
        </p:blipFill>
        <p:spPr>
          <a:xfrm>
            <a:off x="8592770" y="529999"/>
            <a:ext cx="3599230" cy="5798002"/>
          </a:xfrm>
          <a:prstGeom prst="rect">
            <a:avLst/>
          </a:prstGeom>
        </p:spPr>
      </p:pic>
    </p:spTree>
    <p:extLst>
      <p:ext uri="{BB962C8B-B14F-4D97-AF65-F5344CB8AC3E}">
        <p14:creationId xmlns:p14="http://schemas.microsoft.com/office/powerpoint/2010/main" val="3771830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ravel - Title">
    <p:spTree>
      <p:nvGrpSpPr>
        <p:cNvPr id="1" name=""/>
        <p:cNvGrpSpPr/>
        <p:nvPr/>
      </p:nvGrpSpPr>
      <p:grpSpPr>
        <a:xfrm>
          <a:off x="0" y="0"/>
          <a:ext cx="0" cy="0"/>
          <a:chOff x="0" y="0"/>
          <a:chExt cx="0" cy="0"/>
        </a:xfrm>
      </p:grpSpPr>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3284" y="2850438"/>
            <a:ext cx="1861991" cy="336272"/>
          </a:xfrm>
          <a:prstGeom prst="rect">
            <a:avLst/>
          </a:prstGeom>
        </p:spPr>
      </p:pic>
      <p:pic>
        <p:nvPicPr>
          <p:cNvPr id="9" name="Picture 8" descr="A picture containing text, sky, colorful, vector graphics&#10;&#10;Description automatically generated">
            <a:extLst>
              <a:ext uri="{FF2B5EF4-FFF2-40B4-BE49-F238E27FC236}">
                <a16:creationId xmlns:a16="http://schemas.microsoft.com/office/drawing/2014/main" id="{9B1511A6-4724-428C-8DC7-188FB17E73A1}"/>
              </a:ext>
            </a:extLst>
          </p:cNvPr>
          <p:cNvPicPr>
            <a:picLocks noChangeAspect="1"/>
          </p:cNvPicPr>
          <p:nvPr userDrawn="1"/>
        </p:nvPicPr>
        <p:blipFill rotWithShape="1">
          <a:blip r:embed="rId4"/>
          <a:srcRect r="46044"/>
          <a:stretch/>
        </p:blipFill>
        <p:spPr>
          <a:xfrm>
            <a:off x="5613662" y="529999"/>
            <a:ext cx="6578339" cy="5798002"/>
          </a:xfrm>
          <a:prstGeom prst="rect">
            <a:avLst/>
          </a:prstGeom>
        </p:spPr>
      </p:pic>
    </p:spTree>
    <p:extLst>
      <p:ext uri="{BB962C8B-B14F-4D97-AF65-F5344CB8AC3E}">
        <p14:creationId xmlns:p14="http://schemas.microsoft.com/office/powerpoint/2010/main" val="1166290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eneral 1 - Welcom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19627" y="1995875"/>
            <a:ext cx="2014101" cy="1195561"/>
          </a:xfrm>
          <a:prstGeom prst="rect">
            <a:avLst/>
          </a:prstGeom>
        </p:spPr>
      </p:pic>
      <p:pic>
        <p:nvPicPr>
          <p:cNvPr id="4" name="Picture 3" descr="A picture containing text, queen, businesscard, vector graphics&#10;&#10;Description automatically generated">
            <a:extLst>
              <a:ext uri="{FF2B5EF4-FFF2-40B4-BE49-F238E27FC236}">
                <a16:creationId xmlns:a16="http://schemas.microsoft.com/office/drawing/2014/main" id="{0DE896A2-EB1C-42B9-B62B-F1E5C274B56C}"/>
              </a:ext>
            </a:extLst>
          </p:cNvPr>
          <p:cNvPicPr>
            <a:picLocks noChangeAspect="1"/>
          </p:cNvPicPr>
          <p:nvPr userDrawn="1"/>
        </p:nvPicPr>
        <p:blipFill rotWithShape="1">
          <a:blip r:embed="rId5"/>
          <a:srcRect r="13261"/>
          <a:stretch/>
        </p:blipFill>
        <p:spPr>
          <a:xfrm>
            <a:off x="5824986" y="1435655"/>
            <a:ext cx="6367014" cy="4892346"/>
          </a:xfrm>
          <a:prstGeom prst="rect">
            <a:avLst/>
          </a:prstGeom>
        </p:spPr>
      </p:pic>
    </p:spTree>
    <p:extLst>
      <p:ext uri="{BB962C8B-B14F-4D97-AF65-F5344CB8AC3E}">
        <p14:creationId xmlns:p14="http://schemas.microsoft.com/office/powerpoint/2010/main" val="367619886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eneral 1 - Welcome/Title Blank">
    <p:spTree>
      <p:nvGrpSpPr>
        <p:cNvPr id="1" name=""/>
        <p:cNvGrpSpPr/>
        <p:nvPr/>
      </p:nvGrpSpPr>
      <p:grpSpPr>
        <a:xfrm>
          <a:off x="0" y="0"/>
          <a:ext cx="0" cy="0"/>
          <a:chOff x="0" y="0"/>
          <a:chExt cx="0" cy="0"/>
        </a:xfrm>
      </p:grpSpPr>
      <p:pic>
        <p:nvPicPr>
          <p:cNvPr id="4" name="Picture 3" descr="A picture containing text, queen, businesscard, vector graphics&#10;&#10;Description automatically generated">
            <a:extLst>
              <a:ext uri="{FF2B5EF4-FFF2-40B4-BE49-F238E27FC236}">
                <a16:creationId xmlns:a16="http://schemas.microsoft.com/office/drawing/2014/main" id="{0DE896A2-EB1C-42B9-B62B-F1E5C274B56C}"/>
              </a:ext>
            </a:extLst>
          </p:cNvPr>
          <p:cNvPicPr>
            <a:picLocks noChangeAspect="1"/>
          </p:cNvPicPr>
          <p:nvPr userDrawn="1"/>
        </p:nvPicPr>
        <p:blipFill rotWithShape="1">
          <a:blip r:embed="rId2"/>
          <a:srcRect r="13261"/>
          <a:stretch/>
        </p:blipFill>
        <p:spPr>
          <a:xfrm>
            <a:off x="5824986" y="1435655"/>
            <a:ext cx="6367014" cy="4892346"/>
          </a:xfrm>
          <a:prstGeom prst="rect">
            <a:avLst/>
          </a:prstGeom>
        </p:spPr>
      </p:pic>
    </p:spTree>
    <p:extLst>
      <p:ext uri="{BB962C8B-B14F-4D97-AF65-F5344CB8AC3E}">
        <p14:creationId xmlns:p14="http://schemas.microsoft.com/office/powerpoint/2010/main" val="6436406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General 1 - 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pic>
        <p:nvPicPr>
          <p:cNvPr id="7" name="Picture 6" descr="A picture containing text, queen, businesscard, vector graphics&#10;&#10;Description automatically generated">
            <a:extLst>
              <a:ext uri="{FF2B5EF4-FFF2-40B4-BE49-F238E27FC236}">
                <a16:creationId xmlns:a16="http://schemas.microsoft.com/office/drawing/2014/main" id="{F76C9C36-644D-47C1-AAFF-2E2C124254C1}"/>
              </a:ext>
            </a:extLst>
          </p:cNvPr>
          <p:cNvPicPr>
            <a:picLocks noChangeAspect="1"/>
          </p:cNvPicPr>
          <p:nvPr userDrawn="1"/>
        </p:nvPicPr>
        <p:blipFill rotWithShape="1">
          <a:blip r:embed="rId3"/>
          <a:srcRect r="51940"/>
          <a:stretch/>
        </p:blipFill>
        <p:spPr>
          <a:xfrm>
            <a:off x="8664175" y="1435655"/>
            <a:ext cx="3527825" cy="4892346"/>
          </a:xfrm>
          <a:prstGeom prst="rect">
            <a:avLst/>
          </a:prstGeom>
        </p:spPr>
      </p:pic>
    </p:spTree>
    <p:extLst>
      <p:ext uri="{BB962C8B-B14F-4D97-AF65-F5344CB8AC3E}">
        <p14:creationId xmlns:p14="http://schemas.microsoft.com/office/powerpoint/2010/main" val="426779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utomotive - Agenda">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67169670-A93F-455D-9AA2-DCD9F5D4C956}"/>
              </a:ext>
            </a:extLst>
          </p:cNvPr>
          <p:cNvPicPr>
            <a:picLocks noChangeAspect="1"/>
          </p:cNvPicPr>
          <p:nvPr userDrawn="1"/>
        </p:nvPicPr>
        <p:blipFill rotWithShape="1">
          <a:blip r:embed="rId2"/>
          <a:srcRect l="9566" r="46671"/>
          <a:stretch/>
        </p:blipFill>
        <p:spPr>
          <a:xfrm>
            <a:off x="8189223" y="0"/>
            <a:ext cx="4002777"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spTree>
    <p:extLst>
      <p:ext uri="{BB962C8B-B14F-4D97-AF65-F5344CB8AC3E}">
        <p14:creationId xmlns:p14="http://schemas.microsoft.com/office/powerpoint/2010/main" val="17597332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General 1 - Title">
    <p:spTree>
      <p:nvGrpSpPr>
        <p:cNvPr id="1" name=""/>
        <p:cNvGrpSpPr/>
        <p:nvPr/>
      </p:nvGrpSpPr>
      <p:grpSpPr>
        <a:xfrm>
          <a:off x="0" y="0"/>
          <a:ext cx="0" cy="0"/>
          <a:chOff x="0" y="0"/>
          <a:chExt cx="0" cy="0"/>
        </a:xfrm>
      </p:grpSpPr>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3284" y="2850438"/>
            <a:ext cx="1861991" cy="336272"/>
          </a:xfrm>
          <a:prstGeom prst="rect">
            <a:avLst/>
          </a:prstGeom>
        </p:spPr>
      </p:pic>
      <p:pic>
        <p:nvPicPr>
          <p:cNvPr id="6" name="Picture 5" descr="A picture containing text, queen, businesscard, vector graphics&#10;&#10;Description automatically generated">
            <a:extLst>
              <a:ext uri="{FF2B5EF4-FFF2-40B4-BE49-F238E27FC236}">
                <a16:creationId xmlns:a16="http://schemas.microsoft.com/office/drawing/2014/main" id="{B5D1ABF9-EB4D-43A4-BDCF-2100416A4655}"/>
              </a:ext>
            </a:extLst>
          </p:cNvPr>
          <p:cNvPicPr>
            <a:picLocks noChangeAspect="1"/>
          </p:cNvPicPr>
          <p:nvPr userDrawn="1"/>
        </p:nvPicPr>
        <p:blipFill rotWithShape="1">
          <a:blip r:embed="rId4"/>
          <a:srcRect r="13261"/>
          <a:stretch/>
        </p:blipFill>
        <p:spPr>
          <a:xfrm>
            <a:off x="5824986" y="1435655"/>
            <a:ext cx="6367014" cy="4892346"/>
          </a:xfrm>
          <a:prstGeom prst="rect">
            <a:avLst/>
          </a:prstGeom>
        </p:spPr>
      </p:pic>
    </p:spTree>
    <p:extLst>
      <p:ext uri="{BB962C8B-B14F-4D97-AF65-F5344CB8AC3E}">
        <p14:creationId xmlns:p14="http://schemas.microsoft.com/office/powerpoint/2010/main" val="5127158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General 2 - Welcome">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2864B5FB-5750-4E03-B5AA-45BBF098D51C}"/>
              </a:ext>
            </a:extLst>
          </p:cNvPr>
          <p:cNvPicPr>
            <a:picLocks noChangeAspect="1"/>
          </p:cNvPicPr>
          <p:nvPr userDrawn="1"/>
        </p:nvPicPr>
        <p:blipFill rotWithShape="1">
          <a:blip r:embed="rId2"/>
          <a:srcRect r="29415"/>
          <a:stretch/>
        </p:blipFill>
        <p:spPr>
          <a:xfrm>
            <a:off x="5609653" y="0"/>
            <a:ext cx="6582348"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19627" y="1995875"/>
            <a:ext cx="2014101" cy="1195561"/>
          </a:xfrm>
          <a:prstGeom prst="rect">
            <a:avLst/>
          </a:prstGeom>
        </p:spPr>
      </p:pic>
    </p:spTree>
    <p:extLst>
      <p:ext uri="{BB962C8B-B14F-4D97-AF65-F5344CB8AC3E}">
        <p14:creationId xmlns:p14="http://schemas.microsoft.com/office/powerpoint/2010/main" val="6568660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General 2 - Welcome/Title Blank">
    <p:spTree>
      <p:nvGrpSpPr>
        <p:cNvPr id="1" name=""/>
        <p:cNvGrpSpPr/>
        <p:nvPr/>
      </p:nvGrpSpPr>
      <p:grpSpPr>
        <a:xfrm>
          <a:off x="0" y="0"/>
          <a:ext cx="0" cy="0"/>
          <a:chOff x="0" y="0"/>
          <a:chExt cx="0" cy="0"/>
        </a:xfrm>
      </p:grpSpPr>
      <p:pic>
        <p:nvPicPr>
          <p:cNvPr id="3" name="Picture 2" descr="A picture containing text, businesscard&#10;&#10;Description automatically generated">
            <a:extLst>
              <a:ext uri="{FF2B5EF4-FFF2-40B4-BE49-F238E27FC236}">
                <a16:creationId xmlns:a16="http://schemas.microsoft.com/office/drawing/2014/main" id="{2864B5FB-5750-4E03-B5AA-45BBF098D51C}"/>
              </a:ext>
            </a:extLst>
          </p:cNvPr>
          <p:cNvPicPr>
            <a:picLocks noChangeAspect="1"/>
          </p:cNvPicPr>
          <p:nvPr userDrawn="1"/>
        </p:nvPicPr>
        <p:blipFill rotWithShape="1">
          <a:blip r:embed="rId2"/>
          <a:srcRect r="29415"/>
          <a:stretch/>
        </p:blipFill>
        <p:spPr>
          <a:xfrm>
            <a:off x="5609653" y="0"/>
            <a:ext cx="6582348" cy="6858000"/>
          </a:xfrm>
          <a:prstGeom prst="rect">
            <a:avLst/>
          </a:prstGeom>
        </p:spPr>
      </p:pic>
    </p:spTree>
    <p:extLst>
      <p:ext uri="{BB962C8B-B14F-4D97-AF65-F5344CB8AC3E}">
        <p14:creationId xmlns:p14="http://schemas.microsoft.com/office/powerpoint/2010/main" val="42426706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General 2 - Agenda">
    <p:spTree>
      <p:nvGrpSpPr>
        <p:cNvPr id="1" name=""/>
        <p:cNvGrpSpPr/>
        <p:nvPr/>
      </p:nvGrpSpPr>
      <p:grpSpPr>
        <a:xfrm>
          <a:off x="0" y="0"/>
          <a:ext cx="0" cy="0"/>
          <a:chOff x="0" y="0"/>
          <a:chExt cx="0" cy="0"/>
        </a:xfrm>
      </p:grpSpPr>
      <p:pic>
        <p:nvPicPr>
          <p:cNvPr id="6" name="Picture 5" descr="A picture containing text, businesscard&#10;&#10;Description automatically generated">
            <a:extLst>
              <a:ext uri="{FF2B5EF4-FFF2-40B4-BE49-F238E27FC236}">
                <a16:creationId xmlns:a16="http://schemas.microsoft.com/office/drawing/2014/main" id="{E9EBA003-B798-445C-91CB-9D555EA9173F}"/>
              </a:ext>
            </a:extLst>
          </p:cNvPr>
          <p:cNvPicPr>
            <a:picLocks noChangeAspect="1"/>
          </p:cNvPicPr>
          <p:nvPr userDrawn="1"/>
        </p:nvPicPr>
        <p:blipFill rotWithShape="1">
          <a:blip r:embed="rId2"/>
          <a:srcRect l="-33475" r="62890"/>
          <a:stretch/>
        </p:blipFill>
        <p:spPr>
          <a:xfrm>
            <a:off x="5609653" y="0"/>
            <a:ext cx="6582348"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spTree>
    <p:extLst>
      <p:ext uri="{BB962C8B-B14F-4D97-AF65-F5344CB8AC3E}">
        <p14:creationId xmlns:p14="http://schemas.microsoft.com/office/powerpoint/2010/main" val="344890533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General 2 - Title">
    <p:spTree>
      <p:nvGrpSpPr>
        <p:cNvPr id="1" name=""/>
        <p:cNvGrpSpPr/>
        <p:nvPr/>
      </p:nvGrpSpPr>
      <p:grpSpPr>
        <a:xfrm>
          <a:off x="0" y="0"/>
          <a:ext cx="0" cy="0"/>
          <a:chOff x="0" y="0"/>
          <a:chExt cx="0" cy="0"/>
        </a:xfrm>
      </p:grpSpPr>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3284" y="2850438"/>
            <a:ext cx="1861991" cy="336272"/>
          </a:xfrm>
          <a:prstGeom prst="rect">
            <a:avLst/>
          </a:prstGeom>
        </p:spPr>
      </p:pic>
      <p:pic>
        <p:nvPicPr>
          <p:cNvPr id="7" name="Picture 6" descr="A picture containing text, businesscard&#10;&#10;Description automatically generated">
            <a:extLst>
              <a:ext uri="{FF2B5EF4-FFF2-40B4-BE49-F238E27FC236}">
                <a16:creationId xmlns:a16="http://schemas.microsoft.com/office/drawing/2014/main" id="{083B0038-9C84-4608-B31A-5A3DEC387B5A}"/>
              </a:ext>
            </a:extLst>
          </p:cNvPr>
          <p:cNvPicPr>
            <a:picLocks noChangeAspect="1"/>
          </p:cNvPicPr>
          <p:nvPr userDrawn="1"/>
        </p:nvPicPr>
        <p:blipFill rotWithShape="1">
          <a:blip r:embed="rId4"/>
          <a:srcRect r="29415"/>
          <a:stretch/>
        </p:blipFill>
        <p:spPr>
          <a:xfrm>
            <a:off x="5609653" y="0"/>
            <a:ext cx="6582348" cy="6858000"/>
          </a:xfrm>
          <a:prstGeom prst="rect">
            <a:avLst/>
          </a:prstGeom>
        </p:spPr>
      </p:pic>
    </p:spTree>
    <p:extLst>
      <p:ext uri="{BB962C8B-B14F-4D97-AF65-F5344CB8AC3E}">
        <p14:creationId xmlns:p14="http://schemas.microsoft.com/office/powerpoint/2010/main" val="4891888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General 3 - Welcom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919627" y="1995875"/>
            <a:ext cx="2014101" cy="1195561"/>
          </a:xfrm>
          <a:prstGeom prst="rect">
            <a:avLst/>
          </a:prstGeom>
        </p:spPr>
      </p:pic>
      <p:pic>
        <p:nvPicPr>
          <p:cNvPr id="4" name="Picture 3" descr="A picture containing diagram&#10;&#10;Description automatically generated">
            <a:extLst>
              <a:ext uri="{FF2B5EF4-FFF2-40B4-BE49-F238E27FC236}">
                <a16:creationId xmlns:a16="http://schemas.microsoft.com/office/drawing/2014/main" id="{753EB5D9-4165-4687-955C-562C539A5AFF}"/>
              </a:ext>
            </a:extLst>
          </p:cNvPr>
          <p:cNvPicPr>
            <a:picLocks noChangeAspect="1"/>
          </p:cNvPicPr>
          <p:nvPr userDrawn="1"/>
        </p:nvPicPr>
        <p:blipFill rotWithShape="1">
          <a:blip r:embed="rId5"/>
          <a:srcRect t="7222" r="16441" b="7222"/>
          <a:stretch/>
        </p:blipFill>
        <p:spPr>
          <a:xfrm>
            <a:off x="5304108" y="0"/>
            <a:ext cx="6887893" cy="6858000"/>
          </a:xfrm>
          <a:prstGeom prst="rect">
            <a:avLst/>
          </a:prstGeom>
        </p:spPr>
      </p:pic>
    </p:spTree>
    <p:extLst>
      <p:ext uri="{BB962C8B-B14F-4D97-AF65-F5344CB8AC3E}">
        <p14:creationId xmlns:p14="http://schemas.microsoft.com/office/powerpoint/2010/main" val="37601323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eneral 3 - Welcome/Title Blank">
    <p:spTree>
      <p:nvGrpSpPr>
        <p:cNvPr id="1" name=""/>
        <p:cNvGrpSpPr/>
        <p:nvPr/>
      </p:nvGrpSpPr>
      <p:grpSpPr>
        <a:xfrm>
          <a:off x="0" y="0"/>
          <a:ext cx="0" cy="0"/>
          <a:chOff x="0" y="0"/>
          <a:chExt cx="0" cy="0"/>
        </a:xfrm>
      </p:grpSpPr>
      <p:pic>
        <p:nvPicPr>
          <p:cNvPr id="4" name="Picture 3" descr="A picture containing diagram&#10;&#10;Description automatically generated">
            <a:extLst>
              <a:ext uri="{FF2B5EF4-FFF2-40B4-BE49-F238E27FC236}">
                <a16:creationId xmlns:a16="http://schemas.microsoft.com/office/drawing/2014/main" id="{753EB5D9-4165-4687-955C-562C539A5AFF}"/>
              </a:ext>
            </a:extLst>
          </p:cNvPr>
          <p:cNvPicPr>
            <a:picLocks noChangeAspect="1"/>
          </p:cNvPicPr>
          <p:nvPr userDrawn="1"/>
        </p:nvPicPr>
        <p:blipFill rotWithShape="1">
          <a:blip r:embed="rId2"/>
          <a:srcRect t="7222" r="16441" b="7222"/>
          <a:stretch/>
        </p:blipFill>
        <p:spPr>
          <a:xfrm>
            <a:off x="5304108" y="0"/>
            <a:ext cx="6887893" cy="6858000"/>
          </a:xfrm>
          <a:prstGeom prst="rect">
            <a:avLst/>
          </a:prstGeom>
        </p:spPr>
      </p:pic>
    </p:spTree>
    <p:extLst>
      <p:ext uri="{BB962C8B-B14F-4D97-AF65-F5344CB8AC3E}">
        <p14:creationId xmlns:p14="http://schemas.microsoft.com/office/powerpoint/2010/main" val="1638781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General 3 - Agend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2"/>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pic>
        <p:nvPicPr>
          <p:cNvPr id="8" name="Picture 7" descr="A picture containing diagram&#10;&#10;Description automatically generated">
            <a:extLst>
              <a:ext uri="{FF2B5EF4-FFF2-40B4-BE49-F238E27FC236}">
                <a16:creationId xmlns:a16="http://schemas.microsoft.com/office/drawing/2014/main" id="{5337FBF9-7E02-4194-ACA7-59EA1E584CC8}"/>
              </a:ext>
            </a:extLst>
          </p:cNvPr>
          <p:cNvPicPr>
            <a:picLocks noChangeAspect="1"/>
          </p:cNvPicPr>
          <p:nvPr userDrawn="1"/>
        </p:nvPicPr>
        <p:blipFill rotWithShape="1">
          <a:blip r:embed="rId3"/>
          <a:srcRect l="-35539" t="7222" r="51980" b="7222"/>
          <a:stretch/>
        </p:blipFill>
        <p:spPr>
          <a:xfrm>
            <a:off x="5304108" y="0"/>
            <a:ext cx="6887893" cy="6858000"/>
          </a:xfrm>
          <a:prstGeom prst="rect">
            <a:avLst/>
          </a:prstGeom>
        </p:spPr>
      </p:pic>
    </p:spTree>
    <p:extLst>
      <p:ext uri="{BB962C8B-B14F-4D97-AF65-F5344CB8AC3E}">
        <p14:creationId xmlns:p14="http://schemas.microsoft.com/office/powerpoint/2010/main" val="11805440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eneral 3 - Title">
    <p:spTree>
      <p:nvGrpSpPr>
        <p:cNvPr id="1" name=""/>
        <p:cNvGrpSpPr/>
        <p:nvPr/>
      </p:nvGrpSpPr>
      <p:grpSpPr>
        <a:xfrm>
          <a:off x="0" y="0"/>
          <a:ext cx="0" cy="0"/>
          <a:chOff x="0" y="0"/>
          <a:chExt cx="0" cy="0"/>
        </a:xfrm>
      </p:grpSpPr>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3284" y="2850438"/>
            <a:ext cx="1861991" cy="336272"/>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8D2BEF37-B783-417A-9E01-67AB816238AE}"/>
              </a:ext>
            </a:extLst>
          </p:cNvPr>
          <p:cNvPicPr>
            <a:picLocks noChangeAspect="1"/>
          </p:cNvPicPr>
          <p:nvPr userDrawn="1"/>
        </p:nvPicPr>
        <p:blipFill rotWithShape="1">
          <a:blip r:embed="rId4"/>
          <a:srcRect t="7222" r="16441" b="7222"/>
          <a:stretch/>
        </p:blipFill>
        <p:spPr>
          <a:xfrm>
            <a:off x="5304108" y="0"/>
            <a:ext cx="6887893" cy="6858000"/>
          </a:xfrm>
          <a:prstGeom prst="rect">
            <a:avLst/>
          </a:prstGeom>
        </p:spPr>
      </p:pic>
    </p:spTree>
    <p:extLst>
      <p:ext uri="{BB962C8B-B14F-4D97-AF65-F5344CB8AC3E}">
        <p14:creationId xmlns:p14="http://schemas.microsoft.com/office/powerpoint/2010/main" val="3252527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sp>
        <p:nvSpPr>
          <p:cNvPr id="7" name="Rectangle 5">
            <a:extLst>
              <a:ext uri="{C183D7F6-B498-43B3-948B-1728B52AA6E4}">
                <adec:decorative xmlns:adec="http://schemas.microsoft.com/office/drawing/2017/decorative" val="0"/>
              </a:ext>
            </a:extLst>
          </p:cNvPr>
          <p:cNvSpPr>
            <a:spLocks noChangeArrowheads="1"/>
          </p:cNvSpPr>
          <p:nvPr userDrawn="1"/>
        </p:nvSpPr>
        <p:spPr bwMode="auto">
          <a:xfrm>
            <a:off x="1" y="0"/>
            <a:ext cx="12192000" cy="6858000"/>
          </a:xfrm>
          <a:prstGeom prst="rect">
            <a:avLst/>
          </a:prstGeom>
          <a:solidFill>
            <a:srgbClr val="FA0F00"/>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4" name="Picture 3" descr="Adobe">
            <a:extLst>
              <a:ext uri="{FF2B5EF4-FFF2-40B4-BE49-F238E27FC236}">
                <a16:creationId xmlns:a16="http://schemas.microsoft.com/office/drawing/2014/main" id="{B2F3ECA4-F153-4AF8-AB4D-C18D0FC52CFB}"/>
              </a:ext>
            </a:extLst>
          </p:cNvPr>
          <p:cNvPicPr>
            <a:picLocks noChangeAspect="1"/>
          </p:cNvPicPr>
          <p:nvPr userDrawn="1"/>
        </p:nvPicPr>
        <p:blipFill>
          <a:blip r:embed="rId2"/>
          <a:stretch>
            <a:fillRect/>
          </a:stretch>
        </p:blipFill>
        <p:spPr>
          <a:xfrm>
            <a:off x="5607293" y="2759988"/>
            <a:ext cx="980590" cy="1338025"/>
          </a:xfrm>
          <a:prstGeom prst="rect">
            <a:avLst/>
          </a:prstGeom>
        </p:spPr>
      </p:pic>
    </p:spTree>
    <p:extLst>
      <p:ext uri="{BB962C8B-B14F-4D97-AF65-F5344CB8AC3E}">
        <p14:creationId xmlns:p14="http://schemas.microsoft.com/office/powerpoint/2010/main" val="2297393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utomotive - Title">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F5457A8B-F199-4493-B335-85234083CF45}"/>
              </a:ext>
            </a:extLst>
          </p:cNvPr>
          <p:cNvPicPr>
            <a:picLocks noChangeAspect="1"/>
          </p:cNvPicPr>
          <p:nvPr userDrawn="1"/>
        </p:nvPicPr>
        <p:blipFill rotWithShape="1">
          <a:blip r:embed="rId2"/>
          <a:srcRect r="16395"/>
          <a:stretch/>
        </p:blipFill>
        <p:spPr>
          <a:xfrm>
            <a:off x="4545143" y="0"/>
            <a:ext cx="7646857" cy="6858000"/>
          </a:xfrm>
          <a:prstGeom prst="rect">
            <a:avLst/>
          </a:prstGeom>
        </p:spPr>
      </p:pic>
      <p:sp>
        <p:nvSpPr>
          <p:cNvPr id="12" name="Title 1"/>
          <p:cNvSpPr>
            <a:spLocks noGrp="1"/>
          </p:cNvSpPr>
          <p:nvPr>
            <p:ph type="ctrTitle"/>
          </p:nvPr>
        </p:nvSpPr>
        <p:spPr>
          <a:xfrm>
            <a:off x="633284" y="3878441"/>
            <a:ext cx="4176280" cy="933704"/>
          </a:xfrm>
        </p:spPr>
        <p:txBody>
          <a:bodyPr wrap="square" lIns="0" tIns="0" rIns="0" bIns="0" anchor="t">
            <a:noAutofit/>
          </a:bodyPr>
          <a:lstStyle>
            <a:lvl1pPr>
              <a:defRPr sz="2800">
                <a:solidFill>
                  <a:schemeClr val="tx1"/>
                </a:solidFill>
                <a:latin typeface="+mj-lt"/>
              </a:defRPr>
            </a:lvl1pPr>
          </a:lstStyle>
          <a:p>
            <a:r>
              <a:rPr lang="en-US"/>
              <a:t>Click to edit Master title style</a:t>
            </a:r>
          </a:p>
        </p:txBody>
      </p:sp>
      <p:sp>
        <p:nvSpPr>
          <p:cNvPr id="13" name="Subtitle 2"/>
          <p:cNvSpPr>
            <a:spLocks noGrp="1"/>
          </p:cNvSpPr>
          <p:nvPr>
            <p:ph type="subTitle" idx="1"/>
          </p:nvPr>
        </p:nvSpPr>
        <p:spPr>
          <a:xfrm>
            <a:off x="633284" y="4964380"/>
            <a:ext cx="4177828" cy="1078992"/>
          </a:xfrm>
        </p:spPr>
        <p:txBody>
          <a:bodyPr wrap="square" lIns="0" tIns="0" rIns="0" bIns="0">
            <a:noAutofit/>
          </a:bodyPr>
          <a:lstStyle>
            <a:lvl1pPr marL="0" indent="0" algn="l">
              <a:buNone/>
              <a:defRPr sz="2000">
                <a:solidFill>
                  <a:schemeClr val="tx1"/>
                </a:solidFill>
                <a:latin typeface="+mn-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Graphic 9">
            <a:extLst>
              <a:ext uri="{FF2B5EF4-FFF2-40B4-BE49-F238E27FC236}">
                <a16:creationId xmlns:a16="http://schemas.microsoft.com/office/drawing/2014/main" id="{CA4DCBDF-E10B-45BD-85B3-7A0D33B7819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33284" y="2850438"/>
            <a:ext cx="1861991" cy="336272"/>
          </a:xfrm>
          <a:prstGeom prst="rect">
            <a:avLst/>
          </a:prstGeom>
        </p:spPr>
      </p:pic>
    </p:spTree>
    <p:extLst>
      <p:ext uri="{BB962C8B-B14F-4D97-AF65-F5344CB8AC3E}">
        <p14:creationId xmlns:p14="http://schemas.microsoft.com/office/powerpoint/2010/main" val="16162533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7" y="312663"/>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2/4/2026</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293" indent="-233293">
              <a:lnSpc>
                <a:spcPct val="100000"/>
              </a:lnSpc>
              <a:buFont typeface="Arial" panose="020B0604020202020204" pitchFamily="34" charset="0"/>
              <a:buChar char="•"/>
              <a:defRPr/>
            </a:lvl1pPr>
            <a:lvl2pPr marL="690356" indent="-233293">
              <a:lnSpc>
                <a:spcPct val="100000"/>
              </a:lnSpc>
              <a:buFont typeface="Arial" panose="020B0604020202020204" pitchFamily="34" charset="0"/>
              <a:buChar char="•"/>
              <a:defRPr/>
            </a:lvl2pPr>
            <a:lvl3pPr marL="1147419" indent="-233293">
              <a:lnSpc>
                <a:spcPct val="100000"/>
              </a:lnSpc>
              <a:buFont typeface="Arial" panose="020B0604020202020204" pitchFamily="34" charset="0"/>
              <a:buChar char="•"/>
              <a:defRPr/>
            </a:lvl3pPr>
            <a:lvl4pPr marL="1604482" indent="-233293">
              <a:lnSpc>
                <a:spcPct val="100000"/>
              </a:lnSpc>
              <a:buFont typeface="Arial" panose="020B0604020202020204" pitchFamily="34" charset="0"/>
              <a:buChar char="•"/>
              <a:defRPr/>
            </a:lvl4pPr>
            <a:lvl5pPr marL="2061544" indent="-23329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72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801" y="1431924"/>
            <a:ext cx="11585496"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6CDF72-5F73-4715-940E-684B16ADFBF6}" type="datetime1">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43523485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Title Slide - Creative Clou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DE8D1364-51F0-424A-A4CF-757B9E1993F6}"/>
              </a:ext>
            </a:extLst>
          </p:cNvPr>
          <p:cNvPicPr>
            <a:picLocks noChangeAspect="1"/>
          </p:cNvPicPr>
          <p:nvPr userDrawn="1"/>
        </p:nvPicPr>
        <p:blipFill>
          <a:blip r:embed="rId2"/>
          <a:stretch>
            <a:fillRect/>
          </a:stretch>
        </p:blipFill>
        <p:spPr>
          <a:xfrm>
            <a:off x="1" y="893"/>
            <a:ext cx="12192000" cy="6856214"/>
          </a:xfrm>
          <a:prstGeom prst="rect">
            <a:avLst/>
          </a:prstGeom>
        </p:spPr>
      </p:pic>
      <p:pic>
        <p:nvPicPr>
          <p:cNvPr id="11" name="Graphic 10">
            <a:extLst>
              <a:ext uri="{FF2B5EF4-FFF2-40B4-BE49-F238E27FC236}">
                <a16:creationId xmlns:a16="http://schemas.microsoft.com/office/drawing/2014/main" id="{1E1DA862-673D-41FC-ACAF-B7CD4450E7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2204278" y="2798064"/>
            <a:ext cx="5917709"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4278" y="4123943"/>
            <a:ext cx="5908563"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9" name="Picture 8" descr="Adobe">
            <a:extLst>
              <a:ext uri="{FF2B5EF4-FFF2-40B4-BE49-F238E27FC236}">
                <a16:creationId xmlns:a16="http://schemas.microsoft.com/office/drawing/2014/main" id="{20C5AD4F-DFA9-4AEA-80AB-701796771AC8}"/>
              </a:ext>
            </a:extLst>
          </p:cNvPr>
          <p:cNvPicPr>
            <a:picLocks noChangeAspect="1"/>
          </p:cNvPicPr>
          <p:nvPr userDrawn="1"/>
        </p:nvPicPr>
        <p:blipFill>
          <a:blip r:embed="rId5">
            <a:alphaModFix/>
          </a:blip>
          <a:stretch>
            <a:fillRect/>
          </a:stretch>
        </p:blipFill>
        <p:spPr>
          <a:xfrm>
            <a:off x="872826" y="2904990"/>
            <a:ext cx="704135" cy="961495"/>
          </a:xfrm>
          <a:prstGeom prst="rect">
            <a:avLst/>
          </a:prstGeom>
        </p:spPr>
      </p:pic>
    </p:spTree>
    <p:extLst>
      <p:ext uri="{BB962C8B-B14F-4D97-AF65-F5344CB8AC3E}">
        <p14:creationId xmlns:p14="http://schemas.microsoft.com/office/powerpoint/2010/main" val="40049663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Title Slid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812439" y="2798064"/>
            <a:ext cx="5917709" cy="1216152"/>
          </a:xfrm>
        </p:spPr>
        <p:txBody>
          <a:bodyPr wrap="square" lIns="0" tIns="0" rIns="0" bIns="0" anchor="t">
            <a:noAutofit/>
          </a:bodyPr>
          <a:lstStyle>
            <a:lvl1pPr>
              <a:defRPr sz="3600">
                <a:solidFill>
                  <a:schemeClr val="accent1"/>
                </a:solidFill>
                <a:latin typeface="+mj-lt"/>
              </a:defRPr>
            </a:lvl1pPr>
          </a:lstStyle>
          <a:p>
            <a:r>
              <a:rPr lang="en-US"/>
              <a:t>Click to edit Master title style</a:t>
            </a:r>
          </a:p>
        </p:txBody>
      </p:sp>
      <p:sp>
        <p:nvSpPr>
          <p:cNvPr id="13" name="Subtitle 2"/>
          <p:cNvSpPr>
            <a:spLocks noGrp="1"/>
          </p:cNvSpPr>
          <p:nvPr>
            <p:ph type="subTitle" idx="1"/>
          </p:nvPr>
        </p:nvSpPr>
        <p:spPr>
          <a:xfrm>
            <a:off x="812438" y="4123943"/>
            <a:ext cx="5908563" cy="1078992"/>
          </a:xfrm>
        </p:spPr>
        <p:txBody>
          <a:bodyPr wrap="square" lIns="0" tIns="0" rIns="0" bIns="0">
            <a:noAutofit/>
          </a:bodyPr>
          <a:lstStyle>
            <a:lvl1pPr marL="0" indent="0" algn="l">
              <a:buNone/>
              <a:defRPr sz="2000">
                <a:solidFill>
                  <a:schemeClr val="accent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86968200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ottom Graphic">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801" y="1192212"/>
            <a:ext cx="11582400" cy="5248276"/>
          </a:xfrm>
        </p:spPr>
        <p:txBody>
          <a:bodyPr lIns="45720" tIns="45720" rIns="45720" bIns="45720">
            <a:noAutofit/>
          </a:bodyPr>
          <a:lstStyle>
            <a:lvl1pPr>
              <a:buClr>
                <a:schemeClr val="accent2"/>
              </a:buClr>
              <a:defRPr>
                <a:solidFill>
                  <a:schemeClr val="bg1"/>
                </a:solidFill>
                <a:latin typeface="+mn-lt"/>
              </a:defRPr>
            </a:lvl1pPr>
            <a:lvl2pPr>
              <a:buClr>
                <a:schemeClr val="accent2"/>
              </a:buClr>
              <a:defRPr>
                <a:solidFill>
                  <a:schemeClr val="bg1"/>
                </a:solidFill>
                <a:latin typeface="+mn-lt"/>
              </a:defRPr>
            </a:lvl2pPr>
            <a:lvl3pPr>
              <a:buClr>
                <a:schemeClr val="accent2"/>
              </a:buClr>
              <a:defRPr>
                <a:solidFill>
                  <a:schemeClr val="bg1"/>
                </a:solidFill>
                <a:latin typeface="+mn-lt"/>
              </a:defRPr>
            </a:lvl3pPr>
            <a:lvl4pPr>
              <a:buClr>
                <a:schemeClr val="accent2"/>
              </a:buClr>
              <a:defRPr>
                <a:solidFill>
                  <a:schemeClr val="bg1"/>
                </a:solidFill>
                <a:latin typeface="+mn-lt"/>
              </a:defRPr>
            </a:lvl4pPr>
            <a:lvl5pPr>
              <a:buClr>
                <a:schemeClr val="accent2"/>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8403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8C242-FEAD-4A9E-A22A-F13E7359BC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A057AC-566C-407A-BF79-7C7F4FEAAE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AE07577-4F2D-4CDE-999A-A3992BC92C31}"/>
              </a:ext>
            </a:extLst>
          </p:cNvPr>
          <p:cNvSpPr>
            <a:spLocks noGrp="1"/>
          </p:cNvSpPr>
          <p:nvPr>
            <p:ph type="dt" sz="half" idx="10"/>
          </p:nvPr>
        </p:nvSpPr>
        <p:spPr/>
        <p:txBody>
          <a:bodyPr/>
          <a:lstStyle/>
          <a:p>
            <a:fld id="{88465A39-1DA4-4F65-8391-6F615119D225}" type="datetimeFigureOut">
              <a:rPr lang="en-US" smtClean="0"/>
              <a:t>2/4/2026</a:t>
            </a:fld>
            <a:endParaRPr lang="en-US"/>
          </a:p>
        </p:txBody>
      </p:sp>
      <p:sp>
        <p:nvSpPr>
          <p:cNvPr id="5" name="Footer Placeholder 4">
            <a:extLst>
              <a:ext uri="{FF2B5EF4-FFF2-40B4-BE49-F238E27FC236}">
                <a16:creationId xmlns:a16="http://schemas.microsoft.com/office/drawing/2014/main" id="{A02DF070-D0D1-41EB-929B-078C6D87A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D6EA2F-A621-4899-AF57-96EBFEE54BC2}"/>
              </a:ext>
            </a:extLst>
          </p:cNvPr>
          <p:cNvSpPr>
            <a:spLocks noGrp="1"/>
          </p:cNvSpPr>
          <p:nvPr>
            <p:ph type="sldNum" sz="quarter" idx="12"/>
          </p:nvPr>
        </p:nvSpPr>
        <p:spPr/>
        <p:txBody>
          <a:bodyPr/>
          <a:lstStyle/>
          <a:p>
            <a:fld id="{50A8C95B-E8EA-47BF-A73D-1B2A0FEA7800}" type="slidenum">
              <a:rPr lang="en-US" smtClean="0"/>
              <a:t>‹#›</a:t>
            </a:fld>
            <a:endParaRPr lang="en-US"/>
          </a:p>
        </p:txBody>
      </p:sp>
    </p:spTree>
    <p:extLst>
      <p:ext uri="{BB962C8B-B14F-4D97-AF65-F5344CB8AC3E}">
        <p14:creationId xmlns:p14="http://schemas.microsoft.com/office/powerpoint/2010/main" val="123749356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E53E-003F-4355-9CD2-7644071550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9F1C58-CAD2-44EA-896F-BF7191A0CF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F7B49-EEB9-44BA-8D88-080C34A6D25C}"/>
              </a:ext>
            </a:extLst>
          </p:cNvPr>
          <p:cNvSpPr>
            <a:spLocks noGrp="1"/>
          </p:cNvSpPr>
          <p:nvPr>
            <p:ph type="dt" sz="half" idx="10"/>
          </p:nvPr>
        </p:nvSpPr>
        <p:spPr/>
        <p:txBody>
          <a:bodyPr/>
          <a:lstStyle/>
          <a:p>
            <a:fld id="{88465A39-1DA4-4F65-8391-6F615119D225}" type="datetimeFigureOut">
              <a:rPr lang="en-US" smtClean="0"/>
              <a:t>2/4/2026</a:t>
            </a:fld>
            <a:endParaRPr lang="en-US"/>
          </a:p>
        </p:txBody>
      </p:sp>
      <p:sp>
        <p:nvSpPr>
          <p:cNvPr id="5" name="Footer Placeholder 4">
            <a:extLst>
              <a:ext uri="{FF2B5EF4-FFF2-40B4-BE49-F238E27FC236}">
                <a16:creationId xmlns:a16="http://schemas.microsoft.com/office/drawing/2014/main" id="{0B44BA4E-83E8-484B-AE24-034632FC3B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17B3C-F026-41F1-ACE2-6B18856DF70B}"/>
              </a:ext>
            </a:extLst>
          </p:cNvPr>
          <p:cNvSpPr>
            <a:spLocks noGrp="1"/>
          </p:cNvSpPr>
          <p:nvPr>
            <p:ph type="sldNum" sz="quarter" idx="12"/>
          </p:nvPr>
        </p:nvSpPr>
        <p:spPr/>
        <p:txBody>
          <a:bodyPr/>
          <a:lstStyle/>
          <a:p>
            <a:fld id="{50A8C95B-E8EA-47BF-A73D-1B2A0FEA7800}" type="slidenum">
              <a:rPr lang="en-US" smtClean="0"/>
              <a:t>‹#›</a:t>
            </a:fld>
            <a:endParaRPr lang="en-US"/>
          </a:p>
        </p:txBody>
      </p:sp>
    </p:spTree>
    <p:extLst>
      <p:ext uri="{BB962C8B-B14F-4D97-AF65-F5344CB8AC3E}">
        <p14:creationId xmlns:p14="http://schemas.microsoft.com/office/powerpoint/2010/main" val="21441635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2F0B7-412B-463B-AAAC-98A471C439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5962739-9752-4CEA-92A5-854514C5A3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C8680B-B8F8-4348-8C75-8FB77F224FFC}"/>
              </a:ext>
            </a:extLst>
          </p:cNvPr>
          <p:cNvSpPr>
            <a:spLocks noGrp="1"/>
          </p:cNvSpPr>
          <p:nvPr>
            <p:ph type="dt" sz="half" idx="10"/>
          </p:nvPr>
        </p:nvSpPr>
        <p:spPr/>
        <p:txBody>
          <a:bodyPr/>
          <a:lstStyle/>
          <a:p>
            <a:fld id="{88465A39-1DA4-4F65-8391-6F615119D225}" type="datetimeFigureOut">
              <a:rPr lang="en-US" smtClean="0"/>
              <a:t>2/4/2026</a:t>
            </a:fld>
            <a:endParaRPr lang="en-US"/>
          </a:p>
        </p:txBody>
      </p:sp>
      <p:sp>
        <p:nvSpPr>
          <p:cNvPr id="5" name="Footer Placeholder 4">
            <a:extLst>
              <a:ext uri="{FF2B5EF4-FFF2-40B4-BE49-F238E27FC236}">
                <a16:creationId xmlns:a16="http://schemas.microsoft.com/office/drawing/2014/main" id="{E93EAD5F-C103-4A9B-A153-33ED7A59EE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CF098-4602-40BA-AF4A-F26066841639}"/>
              </a:ext>
            </a:extLst>
          </p:cNvPr>
          <p:cNvSpPr>
            <a:spLocks noGrp="1"/>
          </p:cNvSpPr>
          <p:nvPr>
            <p:ph type="sldNum" sz="quarter" idx="12"/>
          </p:nvPr>
        </p:nvSpPr>
        <p:spPr/>
        <p:txBody>
          <a:bodyPr/>
          <a:lstStyle/>
          <a:p>
            <a:fld id="{50A8C95B-E8EA-47BF-A73D-1B2A0FEA7800}" type="slidenum">
              <a:rPr lang="en-US" smtClean="0"/>
              <a:t>‹#›</a:t>
            </a:fld>
            <a:endParaRPr lang="en-US"/>
          </a:p>
        </p:txBody>
      </p:sp>
    </p:spTree>
    <p:extLst>
      <p:ext uri="{BB962C8B-B14F-4D97-AF65-F5344CB8AC3E}">
        <p14:creationId xmlns:p14="http://schemas.microsoft.com/office/powerpoint/2010/main" val="35614997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5116-BCA8-44C4-BB71-6CBA45B5AE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3A468C-9ED2-4EA6-BD73-D686AC87A3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D34227-5BCB-4DD2-B954-6B6298E519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D89127-A8F2-401F-9706-A4273C0A643A}"/>
              </a:ext>
            </a:extLst>
          </p:cNvPr>
          <p:cNvSpPr>
            <a:spLocks noGrp="1"/>
          </p:cNvSpPr>
          <p:nvPr>
            <p:ph type="dt" sz="half" idx="10"/>
          </p:nvPr>
        </p:nvSpPr>
        <p:spPr/>
        <p:txBody>
          <a:bodyPr/>
          <a:lstStyle/>
          <a:p>
            <a:fld id="{88465A39-1DA4-4F65-8391-6F615119D225}" type="datetimeFigureOut">
              <a:rPr lang="en-US" smtClean="0"/>
              <a:t>2/4/2026</a:t>
            </a:fld>
            <a:endParaRPr lang="en-US"/>
          </a:p>
        </p:txBody>
      </p:sp>
      <p:sp>
        <p:nvSpPr>
          <p:cNvPr id="6" name="Footer Placeholder 5">
            <a:extLst>
              <a:ext uri="{FF2B5EF4-FFF2-40B4-BE49-F238E27FC236}">
                <a16:creationId xmlns:a16="http://schemas.microsoft.com/office/drawing/2014/main" id="{2CCEAFC8-0038-4FED-A4CC-016F884B1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3661A7-35D1-4870-9155-A0795E78B6DE}"/>
              </a:ext>
            </a:extLst>
          </p:cNvPr>
          <p:cNvSpPr>
            <a:spLocks noGrp="1"/>
          </p:cNvSpPr>
          <p:nvPr>
            <p:ph type="sldNum" sz="quarter" idx="12"/>
          </p:nvPr>
        </p:nvSpPr>
        <p:spPr/>
        <p:txBody>
          <a:bodyPr/>
          <a:lstStyle/>
          <a:p>
            <a:fld id="{50A8C95B-E8EA-47BF-A73D-1B2A0FEA7800}" type="slidenum">
              <a:rPr lang="en-US" smtClean="0"/>
              <a:t>‹#›</a:t>
            </a:fld>
            <a:endParaRPr lang="en-US"/>
          </a:p>
        </p:txBody>
      </p:sp>
    </p:spTree>
    <p:extLst>
      <p:ext uri="{BB962C8B-B14F-4D97-AF65-F5344CB8AC3E}">
        <p14:creationId xmlns:p14="http://schemas.microsoft.com/office/powerpoint/2010/main" val="8755486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E4CA-7BD0-49D5-B0DB-7B9698D56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2ACF54-187B-4B10-B401-C181B1345F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0719B7-645B-470C-9072-1CCCFAFBF8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D24341-495E-4C8B-845D-D3999D3DDB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E7A9AF-B9DE-40AC-8B92-E6403A3373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96F7772-0931-4E3C-A029-7A0E54685C38}"/>
              </a:ext>
            </a:extLst>
          </p:cNvPr>
          <p:cNvSpPr>
            <a:spLocks noGrp="1"/>
          </p:cNvSpPr>
          <p:nvPr>
            <p:ph type="dt" sz="half" idx="10"/>
          </p:nvPr>
        </p:nvSpPr>
        <p:spPr/>
        <p:txBody>
          <a:bodyPr/>
          <a:lstStyle/>
          <a:p>
            <a:fld id="{88465A39-1DA4-4F65-8391-6F615119D225}" type="datetimeFigureOut">
              <a:rPr lang="en-US" smtClean="0"/>
              <a:t>2/4/2026</a:t>
            </a:fld>
            <a:endParaRPr lang="en-US"/>
          </a:p>
        </p:txBody>
      </p:sp>
      <p:sp>
        <p:nvSpPr>
          <p:cNvPr id="8" name="Footer Placeholder 7">
            <a:extLst>
              <a:ext uri="{FF2B5EF4-FFF2-40B4-BE49-F238E27FC236}">
                <a16:creationId xmlns:a16="http://schemas.microsoft.com/office/drawing/2014/main" id="{91234DB2-57FE-45FD-96CA-4D81446F24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8F302A-59F4-41D8-8579-592E195BDD6F}"/>
              </a:ext>
            </a:extLst>
          </p:cNvPr>
          <p:cNvSpPr>
            <a:spLocks noGrp="1"/>
          </p:cNvSpPr>
          <p:nvPr>
            <p:ph type="sldNum" sz="quarter" idx="12"/>
          </p:nvPr>
        </p:nvSpPr>
        <p:spPr/>
        <p:txBody>
          <a:bodyPr/>
          <a:lstStyle/>
          <a:p>
            <a:fld id="{50A8C95B-E8EA-47BF-A73D-1B2A0FEA7800}" type="slidenum">
              <a:rPr lang="en-US" smtClean="0"/>
              <a:t>‹#›</a:t>
            </a:fld>
            <a:endParaRPr lang="en-US"/>
          </a:p>
        </p:txBody>
      </p:sp>
    </p:spTree>
    <p:extLst>
      <p:ext uri="{BB962C8B-B14F-4D97-AF65-F5344CB8AC3E}">
        <p14:creationId xmlns:p14="http://schemas.microsoft.com/office/powerpoint/2010/main" val="3669411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ducation - Welcome">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67169670-A93F-455D-9AA2-DCD9F5D4C956}"/>
              </a:ext>
            </a:extLst>
          </p:cNvPr>
          <p:cNvPicPr>
            <a:picLocks noChangeAspect="1"/>
          </p:cNvPicPr>
          <p:nvPr userDrawn="1"/>
        </p:nvPicPr>
        <p:blipFill rotWithShape="1">
          <a:blip r:embed="rId2"/>
          <a:srcRect r="16395"/>
          <a:stretch/>
        </p:blipFill>
        <p:spPr>
          <a:xfrm>
            <a:off x="4545143" y="0"/>
            <a:ext cx="7646857"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pic>
        <p:nvPicPr>
          <p:cNvPr id="7" name="Graphic 6">
            <a:extLst>
              <a:ext uri="{FF2B5EF4-FFF2-40B4-BE49-F238E27FC236}">
                <a16:creationId xmlns:a16="http://schemas.microsoft.com/office/drawing/2014/main" id="{0C8F1CCD-BC63-4782-90C9-E54BE71DFB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19627" y="1995875"/>
            <a:ext cx="2014101" cy="1195561"/>
          </a:xfrm>
          <a:prstGeom prst="rect">
            <a:avLst/>
          </a:prstGeom>
        </p:spPr>
      </p:pic>
      <p:pic>
        <p:nvPicPr>
          <p:cNvPr id="3" name="Picture 2" descr="A picture containing text, accessory, vector graphics, sport kite&#10;&#10;Description automatically generated">
            <a:extLst>
              <a:ext uri="{FF2B5EF4-FFF2-40B4-BE49-F238E27FC236}">
                <a16:creationId xmlns:a16="http://schemas.microsoft.com/office/drawing/2014/main" id="{BCE6EF92-DE58-44ED-ABF2-94055167B376}"/>
              </a:ext>
            </a:extLst>
          </p:cNvPr>
          <p:cNvPicPr>
            <a:picLocks noChangeAspect="1"/>
          </p:cNvPicPr>
          <p:nvPr userDrawn="1"/>
        </p:nvPicPr>
        <p:blipFill rotWithShape="1">
          <a:blip r:embed="rId6"/>
          <a:srcRect t="1562" r="26349" b="7292"/>
          <a:stretch/>
        </p:blipFill>
        <p:spPr>
          <a:xfrm>
            <a:off x="4798738" y="0"/>
            <a:ext cx="7393262" cy="6858000"/>
          </a:xfrm>
          <a:prstGeom prst="rect">
            <a:avLst/>
          </a:prstGeom>
        </p:spPr>
      </p:pic>
    </p:spTree>
    <p:extLst>
      <p:ext uri="{BB962C8B-B14F-4D97-AF65-F5344CB8AC3E}">
        <p14:creationId xmlns:p14="http://schemas.microsoft.com/office/powerpoint/2010/main" val="12198584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78862-C58E-478B-8212-1FB751AD24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5C2186-93C4-44B6-A3E3-BCC9AFB1FFFA}"/>
              </a:ext>
            </a:extLst>
          </p:cNvPr>
          <p:cNvSpPr>
            <a:spLocks noGrp="1"/>
          </p:cNvSpPr>
          <p:nvPr>
            <p:ph type="dt" sz="half" idx="10"/>
          </p:nvPr>
        </p:nvSpPr>
        <p:spPr/>
        <p:txBody>
          <a:bodyPr/>
          <a:lstStyle/>
          <a:p>
            <a:fld id="{88465A39-1DA4-4F65-8391-6F615119D225}" type="datetimeFigureOut">
              <a:rPr lang="en-US" smtClean="0"/>
              <a:t>2/4/2026</a:t>
            </a:fld>
            <a:endParaRPr lang="en-US"/>
          </a:p>
        </p:txBody>
      </p:sp>
      <p:sp>
        <p:nvSpPr>
          <p:cNvPr id="4" name="Footer Placeholder 3">
            <a:extLst>
              <a:ext uri="{FF2B5EF4-FFF2-40B4-BE49-F238E27FC236}">
                <a16:creationId xmlns:a16="http://schemas.microsoft.com/office/drawing/2014/main" id="{C1CDE0B7-2812-4F3B-AD1A-CDED93AC1E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403560-A888-4414-A6DD-AB0F989516A2}"/>
              </a:ext>
            </a:extLst>
          </p:cNvPr>
          <p:cNvSpPr>
            <a:spLocks noGrp="1"/>
          </p:cNvSpPr>
          <p:nvPr>
            <p:ph type="sldNum" sz="quarter" idx="12"/>
          </p:nvPr>
        </p:nvSpPr>
        <p:spPr/>
        <p:txBody>
          <a:bodyPr/>
          <a:lstStyle/>
          <a:p>
            <a:fld id="{50A8C95B-E8EA-47BF-A73D-1B2A0FEA7800}" type="slidenum">
              <a:rPr lang="en-US" smtClean="0"/>
              <a:t>‹#›</a:t>
            </a:fld>
            <a:endParaRPr lang="en-US"/>
          </a:p>
        </p:txBody>
      </p:sp>
    </p:spTree>
    <p:extLst>
      <p:ext uri="{BB962C8B-B14F-4D97-AF65-F5344CB8AC3E}">
        <p14:creationId xmlns:p14="http://schemas.microsoft.com/office/powerpoint/2010/main" val="22869481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B2B7CD-949B-427E-8041-8CBDBCD7F977}"/>
              </a:ext>
            </a:extLst>
          </p:cNvPr>
          <p:cNvSpPr>
            <a:spLocks noGrp="1"/>
          </p:cNvSpPr>
          <p:nvPr>
            <p:ph type="dt" sz="half" idx="10"/>
          </p:nvPr>
        </p:nvSpPr>
        <p:spPr/>
        <p:txBody>
          <a:bodyPr/>
          <a:lstStyle/>
          <a:p>
            <a:fld id="{88465A39-1DA4-4F65-8391-6F615119D225}" type="datetimeFigureOut">
              <a:rPr lang="en-US" smtClean="0"/>
              <a:t>2/4/2026</a:t>
            </a:fld>
            <a:endParaRPr lang="en-US"/>
          </a:p>
        </p:txBody>
      </p:sp>
      <p:sp>
        <p:nvSpPr>
          <p:cNvPr id="3" name="Footer Placeholder 2">
            <a:extLst>
              <a:ext uri="{FF2B5EF4-FFF2-40B4-BE49-F238E27FC236}">
                <a16:creationId xmlns:a16="http://schemas.microsoft.com/office/drawing/2014/main" id="{57ABD2E2-4D53-4955-9093-E13DDBAE07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F8ADD8-5A32-4AFA-86F0-974E3A07ABFF}"/>
              </a:ext>
            </a:extLst>
          </p:cNvPr>
          <p:cNvSpPr>
            <a:spLocks noGrp="1"/>
          </p:cNvSpPr>
          <p:nvPr>
            <p:ph type="sldNum" sz="quarter" idx="12"/>
          </p:nvPr>
        </p:nvSpPr>
        <p:spPr/>
        <p:txBody>
          <a:bodyPr/>
          <a:lstStyle/>
          <a:p>
            <a:fld id="{50A8C95B-E8EA-47BF-A73D-1B2A0FEA7800}" type="slidenum">
              <a:rPr lang="en-US" smtClean="0"/>
              <a:t>‹#›</a:t>
            </a:fld>
            <a:endParaRPr lang="en-US"/>
          </a:p>
        </p:txBody>
      </p:sp>
    </p:spTree>
    <p:extLst>
      <p:ext uri="{BB962C8B-B14F-4D97-AF65-F5344CB8AC3E}">
        <p14:creationId xmlns:p14="http://schemas.microsoft.com/office/powerpoint/2010/main" val="10151872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2867F-7528-49CC-B63D-F309F4674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66F8E0-C0E0-4D8A-B8A0-80AE23568B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E032E4-AE75-4F17-939D-79C708FA77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E0EF0A-5694-4EB7-AE00-39E1EDF51923}"/>
              </a:ext>
            </a:extLst>
          </p:cNvPr>
          <p:cNvSpPr>
            <a:spLocks noGrp="1"/>
          </p:cNvSpPr>
          <p:nvPr>
            <p:ph type="dt" sz="half" idx="10"/>
          </p:nvPr>
        </p:nvSpPr>
        <p:spPr/>
        <p:txBody>
          <a:bodyPr/>
          <a:lstStyle/>
          <a:p>
            <a:fld id="{88465A39-1DA4-4F65-8391-6F615119D225}" type="datetimeFigureOut">
              <a:rPr lang="en-US" smtClean="0"/>
              <a:t>2/4/2026</a:t>
            </a:fld>
            <a:endParaRPr lang="en-US"/>
          </a:p>
        </p:txBody>
      </p:sp>
      <p:sp>
        <p:nvSpPr>
          <p:cNvPr id="6" name="Footer Placeholder 5">
            <a:extLst>
              <a:ext uri="{FF2B5EF4-FFF2-40B4-BE49-F238E27FC236}">
                <a16:creationId xmlns:a16="http://schemas.microsoft.com/office/drawing/2014/main" id="{8569AA75-8BA5-4BC6-98CC-5B69DC1744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9EBBF6-C61E-4C10-B786-FD9EDA2A3625}"/>
              </a:ext>
            </a:extLst>
          </p:cNvPr>
          <p:cNvSpPr>
            <a:spLocks noGrp="1"/>
          </p:cNvSpPr>
          <p:nvPr>
            <p:ph type="sldNum" sz="quarter" idx="12"/>
          </p:nvPr>
        </p:nvSpPr>
        <p:spPr/>
        <p:txBody>
          <a:bodyPr/>
          <a:lstStyle/>
          <a:p>
            <a:fld id="{50A8C95B-E8EA-47BF-A73D-1B2A0FEA7800}" type="slidenum">
              <a:rPr lang="en-US" smtClean="0"/>
              <a:t>‹#›</a:t>
            </a:fld>
            <a:endParaRPr lang="en-US"/>
          </a:p>
        </p:txBody>
      </p:sp>
    </p:spTree>
    <p:extLst>
      <p:ext uri="{BB962C8B-B14F-4D97-AF65-F5344CB8AC3E}">
        <p14:creationId xmlns:p14="http://schemas.microsoft.com/office/powerpoint/2010/main" val="155755260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8DDC-3903-402B-9C82-7E9FAAFBE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54316D1-838F-4850-AA61-582AD37FF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910F01-8AB4-4E4F-A7EA-E3A5A1AA0D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B38182-1F5D-460E-A4AF-69F5027A1A4D}"/>
              </a:ext>
            </a:extLst>
          </p:cNvPr>
          <p:cNvSpPr>
            <a:spLocks noGrp="1"/>
          </p:cNvSpPr>
          <p:nvPr>
            <p:ph type="dt" sz="half" idx="10"/>
          </p:nvPr>
        </p:nvSpPr>
        <p:spPr/>
        <p:txBody>
          <a:bodyPr/>
          <a:lstStyle/>
          <a:p>
            <a:fld id="{88465A39-1DA4-4F65-8391-6F615119D225}" type="datetimeFigureOut">
              <a:rPr lang="en-US" smtClean="0"/>
              <a:t>2/4/2026</a:t>
            </a:fld>
            <a:endParaRPr lang="en-US"/>
          </a:p>
        </p:txBody>
      </p:sp>
      <p:sp>
        <p:nvSpPr>
          <p:cNvPr id="6" name="Footer Placeholder 5">
            <a:extLst>
              <a:ext uri="{FF2B5EF4-FFF2-40B4-BE49-F238E27FC236}">
                <a16:creationId xmlns:a16="http://schemas.microsoft.com/office/drawing/2014/main" id="{3E931F5F-E748-49C9-A328-2CE2B911F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5ABDCF-E71D-4FB2-8C5B-2BE331F7C00F}"/>
              </a:ext>
            </a:extLst>
          </p:cNvPr>
          <p:cNvSpPr>
            <a:spLocks noGrp="1"/>
          </p:cNvSpPr>
          <p:nvPr>
            <p:ph type="sldNum" sz="quarter" idx="12"/>
          </p:nvPr>
        </p:nvSpPr>
        <p:spPr/>
        <p:txBody>
          <a:bodyPr/>
          <a:lstStyle/>
          <a:p>
            <a:fld id="{50A8C95B-E8EA-47BF-A73D-1B2A0FEA7800}" type="slidenum">
              <a:rPr lang="en-US" smtClean="0"/>
              <a:t>‹#›</a:t>
            </a:fld>
            <a:endParaRPr lang="en-US"/>
          </a:p>
        </p:txBody>
      </p:sp>
    </p:spTree>
    <p:extLst>
      <p:ext uri="{BB962C8B-B14F-4D97-AF65-F5344CB8AC3E}">
        <p14:creationId xmlns:p14="http://schemas.microsoft.com/office/powerpoint/2010/main" val="20190605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A250-6453-4DEF-BB43-94569FBDB7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58E057-AD17-47DE-BC0F-AD3FAFEA5F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664609-8C2D-4C82-B3AB-A078D335A4FC}"/>
              </a:ext>
            </a:extLst>
          </p:cNvPr>
          <p:cNvSpPr>
            <a:spLocks noGrp="1"/>
          </p:cNvSpPr>
          <p:nvPr>
            <p:ph type="dt" sz="half" idx="10"/>
          </p:nvPr>
        </p:nvSpPr>
        <p:spPr/>
        <p:txBody>
          <a:bodyPr/>
          <a:lstStyle/>
          <a:p>
            <a:fld id="{88465A39-1DA4-4F65-8391-6F615119D225}" type="datetimeFigureOut">
              <a:rPr lang="en-US" smtClean="0"/>
              <a:t>2/4/2026</a:t>
            </a:fld>
            <a:endParaRPr lang="en-US"/>
          </a:p>
        </p:txBody>
      </p:sp>
      <p:sp>
        <p:nvSpPr>
          <p:cNvPr id="5" name="Footer Placeholder 4">
            <a:extLst>
              <a:ext uri="{FF2B5EF4-FFF2-40B4-BE49-F238E27FC236}">
                <a16:creationId xmlns:a16="http://schemas.microsoft.com/office/drawing/2014/main" id="{30818C99-2B89-4E69-8EE3-4F31938D2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DA4FAB-A994-41E2-BBCE-3906C70EE189}"/>
              </a:ext>
            </a:extLst>
          </p:cNvPr>
          <p:cNvSpPr>
            <a:spLocks noGrp="1"/>
          </p:cNvSpPr>
          <p:nvPr>
            <p:ph type="sldNum" sz="quarter" idx="12"/>
          </p:nvPr>
        </p:nvSpPr>
        <p:spPr/>
        <p:txBody>
          <a:bodyPr/>
          <a:lstStyle/>
          <a:p>
            <a:fld id="{50A8C95B-E8EA-47BF-A73D-1B2A0FEA7800}" type="slidenum">
              <a:rPr lang="en-US" smtClean="0"/>
              <a:t>‹#›</a:t>
            </a:fld>
            <a:endParaRPr lang="en-US"/>
          </a:p>
        </p:txBody>
      </p:sp>
    </p:spTree>
    <p:extLst>
      <p:ext uri="{BB962C8B-B14F-4D97-AF65-F5344CB8AC3E}">
        <p14:creationId xmlns:p14="http://schemas.microsoft.com/office/powerpoint/2010/main" val="36494402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9308C5-7A35-44BC-B1E8-B92E5EF00D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3175A9-6A13-4AEA-973C-A1F511579A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C4D2A-345E-4213-9636-614027F3EA0E}"/>
              </a:ext>
            </a:extLst>
          </p:cNvPr>
          <p:cNvSpPr>
            <a:spLocks noGrp="1"/>
          </p:cNvSpPr>
          <p:nvPr>
            <p:ph type="dt" sz="half" idx="10"/>
          </p:nvPr>
        </p:nvSpPr>
        <p:spPr/>
        <p:txBody>
          <a:bodyPr/>
          <a:lstStyle/>
          <a:p>
            <a:fld id="{88465A39-1DA4-4F65-8391-6F615119D225}" type="datetimeFigureOut">
              <a:rPr lang="en-US" smtClean="0"/>
              <a:t>2/4/2026</a:t>
            </a:fld>
            <a:endParaRPr lang="en-US"/>
          </a:p>
        </p:txBody>
      </p:sp>
      <p:sp>
        <p:nvSpPr>
          <p:cNvPr id="5" name="Footer Placeholder 4">
            <a:extLst>
              <a:ext uri="{FF2B5EF4-FFF2-40B4-BE49-F238E27FC236}">
                <a16:creationId xmlns:a16="http://schemas.microsoft.com/office/drawing/2014/main" id="{96881DFF-AA0A-4C67-AE4A-442063402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5CD07-901D-4A04-A4E1-A7FBEE7A6EB6}"/>
              </a:ext>
            </a:extLst>
          </p:cNvPr>
          <p:cNvSpPr>
            <a:spLocks noGrp="1"/>
          </p:cNvSpPr>
          <p:nvPr>
            <p:ph type="sldNum" sz="quarter" idx="12"/>
          </p:nvPr>
        </p:nvSpPr>
        <p:spPr/>
        <p:txBody>
          <a:bodyPr/>
          <a:lstStyle/>
          <a:p>
            <a:fld id="{50A8C95B-E8EA-47BF-A73D-1B2A0FEA7800}" type="slidenum">
              <a:rPr lang="en-US" smtClean="0"/>
              <a:t>‹#›</a:t>
            </a:fld>
            <a:endParaRPr lang="en-US"/>
          </a:p>
        </p:txBody>
      </p:sp>
    </p:spTree>
    <p:extLst>
      <p:ext uri="{BB962C8B-B14F-4D97-AF65-F5344CB8AC3E}">
        <p14:creationId xmlns:p14="http://schemas.microsoft.com/office/powerpoint/2010/main" val="25844267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Title Slide - Creative Clou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DE8D1364-51F0-424A-A4CF-757B9E1993F6}"/>
              </a:ext>
            </a:extLst>
          </p:cNvPr>
          <p:cNvPicPr>
            <a:picLocks noChangeAspect="1"/>
          </p:cNvPicPr>
          <p:nvPr/>
        </p:nvPicPr>
        <p:blipFill>
          <a:blip r:embed="rId2"/>
          <a:stretch>
            <a:fillRect/>
          </a:stretch>
        </p:blipFill>
        <p:spPr>
          <a:xfrm>
            <a:off x="1" y="893"/>
            <a:ext cx="12192000" cy="6856214"/>
          </a:xfrm>
          <a:prstGeom prst="rect">
            <a:avLst/>
          </a:prstGeom>
        </p:spPr>
      </p:pic>
      <p:pic>
        <p:nvPicPr>
          <p:cNvPr id="11" name="Graphic 10">
            <a:extLst>
              <a:ext uri="{FF2B5EF4-FFF2-40B4-BE49-F238E27FC236}">
                <a16:creationId xmlns:a16="http://schemas.microsoft.com/office/drawing/2014/main" id="{1E1DA862-673D-41FC-ACAF-B7CD4450E7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2204278" y="2798064"/>
            <a:ext cx="5917709"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4278" y="4123943"/>
            <a:ext cx="5908563"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9" name="Picture 8" descr="Adobe">
            <a:extLst>
              <a:ext uri="{FF2B5EF4-FFF2-40B4-BE49-F238E27FC236}">
                <a16:creationId xmlns:a16="http://schemas.microsoft.com/office/drawing/2014/main" id="{20C5AD4F-DFA9-4AEA-80AB-701796771AC8}"/>
              </a:ext>
            </a:extLst>
          </p:cNvPr>
          <p:cNvPicPr>
            <a:picLocks noChangeAspect="1"/>
          </p:cNvPicPr>
          <p:nvPr/>
        </p:nvPicPr>
        <p:blipFill>
          <a:blip r:embed="rId5">
            <a:alphaModFix/>
          </a:blip>
          <a:stretch>
            <a:fillRect/>
          </a:stretch>
        </p:blipFill>
        <p:spPr>
          <a:xfrm>
            <a:off x="872826" y="2904990"/>
            <a:ext cx="704135" cy="961495"/>
          </a:xfrm>
          <a:prstGeom prst="rect">
            <a:avLst/>
          </a:prstGeom>
        </p:spPr>
      </p:pic>
    </p:spTree>
    <p:extLst>
      <p:ext uri="{BB962C8B-B14F-4D97-AF65-F5344CB8AC3E}">
        <p14:creationId xmlns:p14="http://schemas.microsoft.com/office/powerpoint/2010/main" val="23595479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Title Slide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DA4BE0B-4CCB-43E9-8E52-6B2DCF5492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2204278" y="2798064"/>
            <a:ext cx="5917709"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4278" y="4123943"/>
            <a:ext cx="5908563"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9" name="Picture 8" descr="Adobe">
            <a:extLst>
              <a:ext uri="{FF2B5EF4-FFF2-40B4-BE49-F238E27FC236}">
                <a16:creationId xmlns:a16="http://schemas.microsoft.com/office/drawing/2014/main" id="{20C5AD4F-DFA9-4AEA-80AB-701796771AC8}"/>
              </a:ext>
            </a:extLst>
          </p:cNvPr>
          <p:cNvPicPr>
            <a:picLocks noChangeAspect="1"/>
          </p:cNvPicPr>
          <p:nvPr/>
        </p:nvPicPr>
        <p:blipFill>
          <a:blip r:embed="rId4">
            <a:alphaModFix/>
          </a:blip>
          <a:stretch>
            <a:fillRect/>
          </a:stretch>
        </p:blipFill>
        <p:spPr>
          <a:xfrm>
            <a:off x="872826" y="2904990"/>
            <a:ext cx="704135" cy="961495"/>
          </a:xfrm>
          <a:prstGeom prst="rect">
            <a:avLst/>
          </a:prstGeom>
        </p:spPr>
      </p:pic>
    </p:spTree>
    <p:extLst>
      <p:ext uri="{BB962C8B-B14F-4D97-AF65-F5344CB8AC3E}">
        <p14:creationId xmlns:p14="http://schemas.microsoft.com/office/powerpoint/2010/main" val="6190221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Section Divider - Creative Clou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DB2FCFFB-43E8-480E-B752-9991BF31E9A0}"/>
              </a:ext>
            </a:extLst>
          </p:cNvPr>
          <p:cNvPicPr>
            <a:picLocks noChangeAspect="1"/>
          </p:cNvPicPr>
          <p:nvPr/>
        </p:nvPicPr>
        <p:blipFill>
          <a:blip r:embed="rId2"/>
          <a:stretch>
            <a:fillRect/>
          </a:stretch>
        </p:blipFill>
        <p:spPr>
          <a:xfrm>
            <a:off x="1" y="893"/>
            <a:ext cx="12192000" cy="6856214"/>
          </a:xfrm>
          <a:prstGeom prst="rect">
            <a:avLst/>
          </a:prstGeom>
        </p:spPr>
      </p:pic>
      <p:sp>
        <p:nvSpPr>
          <p:cNvPr id="12" name="Title 1"/>
          <p:cNvSpPr>
            <a:spLocks noGrp="1"/>
          </p:cNvSpPr>
          <p:nvPr>
            <p:ph type="ctrTitle"/>
          </p:nvPr>
        </p:nvSpPr>
        <p:spPr>
          <a:xfrm>
            <a:off x="2204278" y="2798064"/>
            <a:ext cx="852290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7" name="Picture 6" descr="Creative Cloud">
            <a:extLst>
              <a:ext uri="{FF2B5EF4-FFF2-40B4-BE49-F238E27FC236}">
                <a16:creationId xmlns:a16="http://schemas.microsoft.com/office/drawing/2014/main" id="{D69103F8-3A64-4FA4-ADC2-3E62E7832D20}"/>
              </a:ext>
            </a:extLst>
          </p:cNvPr>
          <p:cNvPicPr>
            <a:picLocks noChangeAspect="1"/>
          </p:cNvPicPr>
          <p:nvPr/>
        </p:nvPicPr>
        <p:blipFill>
          <a:blip r:embed="rId3"/>
          <a:stretch>
            <a:fillRect/>
          </a:stretch>
        </p:blipFill>
        <p:spPr>
          <a:xfrm>
            <a:off x="872826" y="2840441"/>
            <a:ext cx="704135" cy="527964"/>
          </a:xfrm>
          <a:prstGeom prst="rect">
            <a:avLst/>
          </a:prstGeom>
        </p:spPr>
      </p:pic>
    </p:spTree>
    <p:extLst>
      <p:ext uri="{BB962C8B-B14F-4D97-AF65-F5344CB8AC3E}">
        <p14:creationId xmlns:p14="http://schemas.microsoft.com/office/powerpoint/2010/main" val="7409524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CC74711-D0D9-4EF3-AA54-212501050A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rgbClr val="FF0000"/>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998811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ducation - Welcome/Title Blank">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67169670-A93F-455D-9AA2-DCD9F5D4C956}"/>
              </a:ext>
            </a:extLst>
          </p:cNvPr>
          <p:cNvPicPr>
            <a:picLocks noChangeAspect="1"/>
          </p:cNvPicPr>
          <p:nvPr userDrawn="1"/>
        </p:nvPicPr>
        <p:blipFill rotWithShape="1">
          <a:blip r:embed="rId2"/>
          <a:srcRect r="16395"/>
          <a:stretch/>
        </p:blipFill>
        <p:spPr>
          <a:xfrm>
            <a:off x="4545143" y="0"/>
            <a:ext cx="7646857" cy="6858000"/>
          </a:xfrm>
          <a:prstGeom prst="rect">
            <a:avLst/>
          </a:prstGeom>
        </p:spPr>
      </p:pic>
      <p:pic>
        <p:nvPicPr>
          <p:cNvPr id="3" name="Picture 2" descr="A picture containing text, accessory, vector graphics, sport kite&#10;&#10;Description automatically generated">
            <a:extLst>
              <a:ext uri="{FF2B5EF4-FFF2-40B4-BE49-F238E27FC236}">
                <a16:creationId xmlns:a16="http://schemas.microsoft.com/office/drawing/2014/main" id="{BCE6EF92-DE58-44ED-ABF2-94055167B376}"/>
              </a:ext>
            </a:extLst>
          </p:cNvPr>
          <p:cNvPicPr>
            <a:picLocks noChangeAspect="1"/>
          </p:cNvPicPr>
          <p:nvPr userDrawn="1"/>
        </p:nvPicPr>
        <p:blipFill rotWithShape="1">
          <a:blip r:embed="rId3"/>
          <a:srcRect t="1562" r="26349" b="7292"/>
          <a:stretch/>
        </p:blipFill>
        <p:spPr>
          <a:xfrm>
            <a:off x="4798738" y="0"/>
            <a:ext cx="7393262" cy="6858000"/>
          </a:xfrm>
          <a:prstGeom prst="rect">
            <a:avLst/>
          </a:prstGeom>
        </p:spPr>
      </p:pic>
    </p:spTree>
    <p:extLst>
      <p:ext uri="{BB962C8B-B14F-4D97-AF65-F5344CB8AC3E}">
        <p14:creationId xmlns:p14="http://schemas.microsoft.com/office/powerpoint/2010/main" val="36215172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Section Divider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F31999B-4BB1-4F65-901F-A70306DC1B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rgbClr val="FF0000"/>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828094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239174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26124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7BC8CB-F3FC-4033-BFC9-CCF51EEE8322}" type="datetime1">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597332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p:nvSpPr>
        <p:spPr bwMode="auto">
          <a:xfrm>
            <a:off x="1" y="0"/>
            <a:ext cx="12192000"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p:nvSpPr>
        <p:spPr>
          <a:xfrm>
            <a:off x="0" y="6446520"/>
            <a:ext cx="12195176"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p:nvPicPr>
        <p:blipFill>
          <a:blip r:embed="rId2"/>
          <a:stretch>
            <a:fillRect/>
          </a:stretch>
        </p:blipFill>
        <p:spPr>
          <a:xfrm>
            <a:off x="402020" y="6578696"/>
            <a:ext cx="566226"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801" y="1192212"/>
            <a:ext cx="11582400"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42030A-B6F3-4237-8733-BBFDFAD4A861}"/>
              </a:ext>
            </a:extLst>
          </p:cNvPr>
          <p:cNvSpPr>
            <a:spLocks noGrp="1"/>
          </p:cNvSpPr>
          <p:nvPr>
            <p:ph type="dt" sz="half" idx="10"/>
          </p:nvPr>
        </p:nvSpPr>
        <p:spPr/>
        <p:txBody>
          <a:bodyPr/>
          <a:lstStyle/>
          <a:p>
            <a:fld id="{93907CB3-1618-4E26-A581-BCA4198C2296}" type="datetime1">
              <a:rPr lang="en-US" smtClean="0"/>
              <a:t>2/4/2026</a:t>
            </a:fld>
            <a:endParaRPr lang="en-US"/>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5065706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39DE83E-20D3-4261-A267-C9120A3C96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914400"/>
            <a:ext cx="8012231" cy="585216"/>
          </a:xfrm>
        </p:spPr>
        <p:txBody>
          <a:bodyPr wrap="square" lIns="0" tIns="0" rIns="0" bIns="0" anchor="t" anchorCtr="0">
            <a:noAutofit/>
          </a:bodyPr>
          <a:lstStyle>
            <a:lvl1pPr>
              <a:defRPr sz="3600">
                <a:solidFill>
                  <a:srgbClr val="FF0000"/>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544" y="1920240"/>
            <a:ext cx="8012231" cy="3858768"/>
          </a:xfrm>
        </p:spPr>
        <p:txBody>
          <a:bodyPr lIns="0" tIns="0" rIns="0" bIns="0"/>
          <a:lstStyle>
            <a:lvl1pPr>
              <a:defRPr>
                <a:latin typeface="+mn-lt"/>
              </a:defRPr>
            </a:lvl1pPr>
          </a:lstStyle>
          <a:p>
            <a:r>
              <a:rPr lang="en-US"/>
              <a:t>Click icon to add table</a:t>
            </a:r>
          </a:p>
        </p:txBody>
      </p:sp>
    </p:spTree>
    <p:extLst>
      <p:ext uri="{BB962C8B-B14F-4D97-AF65-F5344CB8AC3E}">
        <p14:creationId xmlns:p14="http://schemas.microsoft.com/office/powerpoint/2010/main" val="29862693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801" y="1431924"/>
            <a:ext cx="11585496" cy="4593971"/>
          </a:xfrm>
        </p:spPr>
        <p:txBody>
          <a:bodyPr/>
          <a:lstStyle>
            <a:lvl1pPr>
              <a:spcBef>
                <a:spcPts val="1800"/>
              </a:spcBef>
              <a:defRPr>
                <a:latin typeface="+mn-lt"/>
              </a:defRPr>
            </a:lvl1pPr>
            <a:lvl2pPr>
              <a:spcBef>
                <a:spcPts val="1800"/>
              </a:spcBef>
              <a:defRPr>
                <a:latin typeface="+mn-lt"/>
              </a:defRPr>
            </a:lvl2pPr>
            <a:lvl3pPr>
              <a:spcBef>
                <a:spcPts val="1800"/>
              </a:spcBef>
              <a:defRPr>
                <a:latin typeface="+mn-lt"/>
              </a:defRPr>
            </a:lvl3pPr>
            <a:lvl4pPr>
              <a:spcBef>
                <a:spcPts val="1800"/>
              </a:spcBef>
              <a:defRPr>
                <a:latin typeface="+mn-lt"/>
              </a:defRPr>
            </a:lvl4pPr>
            <a:lvl5pPr>
              <a:spcBef>
                <a:spcPts val="18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6CDF72-5F73-4715-940E-684B16ADFBF6}" type="datetime1">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7017657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p:nvSpPr>
        <p:spPr bwMode="auto">
          <a:xfrm>
            <a:off x="1" y="0"/>
            <a:ext cx="12192000" cy="6858000"/>
          </a:xfrm>
          <a:prstGeom prst="rect">
            <a:avLst/>
          </a:prstGeom>
          <a:solidFill>
            <a:srgbClr val="2C2C2C"/>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p:nvSpPr>
        <p:spPr>
          <a:xfrm>
            <a:off x="0" y="6446520"/>
            <a:ext cx="12195176"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p:nvPicPr>
        <p:blipFill>
          <a:blip r:embed="rId2"/>
          <a:stretch>
            <a:fillRect/>
          </a:stretch>
        </p:blipFill>
        <p:spPr>
          <a:xfrm>
            <a:off x="402020" y="6578696"/>
            <a:ext cx="566226"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1831" y="1435608"/>
            <a:ext cx="11588466" cy="4590288"/>
          </a:xfrm>
        </p:spPr>
        <p:txBody>
          <a:bodyPr/>
          <a:lstStyle>
            <a:lvl1pPr>
              <a:spcBef>
                <a:spcPts val="1800"/>
              </a:spcBef>
              <a:buClr>
                <a:schemeClr val="bg1"/>
              </a:buClr>
              <a:defRPr>
                <a:solidFill>
                  <a:schemeClr val="bg1"/>
                </a:solidFill>
                <a:latin typeface="+mn-lt"/>
              </a:defRPr>
            </a:lvl1pPr>
            <a:lvl2pPr>
              <a:spcBef>
                <a:spcPts val="1800"/>
              </a:spcBef>
              <a:buClr>
                <a:schemeClr val="bg1"/>
              </a:buClr>
              <a:defRPr>
                <a:solidFill>
                  <a:schemeClr val="bg1"/>
                </a:solidFill>
                <a:latin typeface="+mn-lt"/>
              </a:defRPr>
            </a:lvl2pPr>
            <a:lvl3pPr>
              <a:spcBef>
                <a:spcPts val="1800"/>
              </a:spcBef>
              <a:buClr>
                <a:schemeClr val="bg1"/>
              </a:buClr>
              <a:defRPr>
                <a:solidFill>
                  <a:schemeClr val="bg1"/>
                </a:solidFill>
                <a:latin typeface="+mn-lt"/>
              </a:defRPr>
            </a:lvl3pPr>
            <a:lvl4pPr>
              <a:spcBef>
                <a:spcPts val="1800"/>
              </a:spcBef>
              <a:buClr>
                <a:schemeClr val="bg1"/>
              </a:buClr>
              <a:defRPr>
                <a:solidFill>
                  <a:schemeClr val="bg1"/>
                </a:solidFill>
                <a:latin typeface="+mn-lt"/>
              </a:defRPr>
            </a:lvl4pPr>
            <a:lvl5pPr>
              <a:spcBef>
                <a:spcPts val="1800"/>
              </a:spcBef>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04F49F-18F2-425B-A794-BCBCCEE089DC}" type="datetime1">
              <a:rPr lang="en-US" smtClean="0"/>
              <a:t>2/4/2026</a:t>
            </a:fld>
            <a:endParaRPr lang="en-US"/>
          </a:p>
        </p:txBody>
      </p:sp>
      <p:sp>
        <p:nvSpPr>
          <p:cNvPr id="5" name="Footer Placeholder 4"/>
          <p:cNvSpPr>
            <a:spLocks noGrp="1"/>
          </p:cNvSpPr>
          <p:nvPr>
            <p:ph type="ftr" sz="quarter" idx="11"/>
          </p:nvPr>
        </p:nvSpPr>
        <p:spPr>
          <a:xfrm>
            <a:off x="1161193" y="6565991"/>
            <a:ext cx="4325207"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41597990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Gray end slide">
    <p:spTree>
      <p:nvGrpSpPr>
        <p:cNvPr id="1" name=""/>
        <p:cNvGrpSpPr/>
        <p:nvPr/>
      </p:nvGrpSpPr>
      <p:grpSpPr>
        <a:xfrm>
          <a:off x="0" y="0"/>
          <a:ext cx="0" cy="0"/>
          <a:chOff x="0" y="0"/>
          <a:chExt cx="0" cy="0"/>
        </a:xfrm>
      </p:grpSpPr>
      <p:sp>
        <p:nvSpPr>
          <p:cNvPr id="7" name="Rectangle 5">
            <a:extLst>
              <a:ext uri="{C183D7F6-B498-43B3-948B-1728B52AA6E4}">
                <adec:decorative xmlns:adec="http://schemas.microsoft.com/office/drawing/2017/decorative" val="0"/>
              </a:ext>
            </a:extLst>
          </p:cNvPr>
          <p:cNvSpPr>
            <a:spLocks noChangeArrowheads="1"/>
          </p:cNvSpPr>
          <p:nvPr/>
        </p:nvSpPr>
        <p:spPr bwMode="auto">
          <a:xfrm>
            <a:off x="1" y="0"/>
            <a:ext cx="12192000" cy="6858000"/>
          </a:xfrm>
          <a:prstGeom prst="rect">
            <a:avLst/>
          </a:prstGeom>
          <a:solidFill>
            <a:srgbClr val="FA0F00"/>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pic>
        <p:nvPicPr>
          <p:cNvPr id="4" name="Picture 3" descr="Adobe">
            <a:extLst>
              <a:ext uri="{FF2B5EF4-FFF2-40B4-BE49-F238E27FC236}">
                <a16:creationId xmlns:a16="http://schemas.microsoft.com/office/drawing/2014/main" id="{B2F3ECA4-F153-4AF8-AB4D-C18D0FC52CFB}"/>
              </a:ext>
            </a:extLst>
          </p:cNvPr>
          <p:cNvPicPr>
            <a:picLocks noChangeAspect="1"/>
          </p:cNvPicPr>
          <p:nvPr/>
        </p:nvPicPr>
        <p:blipFill>
          <a:blip r:embed="rId2"/>
          <a:stretch>
            <a:fillRect/>
          </a:stretch>
        </p:blipFill>
        <p:spPr>
          <a:xfrm>
            <a:off x="5607293" y="2759988"/>
            <a:ext cx="980590" cy="1338025"/>
          </a:xfrm>
          <a:prstGeom prst="rect">
            <a:avLst/>
          </a:prstGeom>
        </p:spPr>
      </p:pic>
    </p:spTree>
    <p:extLst>
      <p:ext uri="{BB962C8B-B14F-4D97-AF65-F5344CB8AC3E}">
        <p14:creationId xmlns:p14="http://schemas.microsoft.com/office/powerpoint/2010/main" val="397284950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White - Bottom Graphic">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
            </p:custDataLst>
          </p:nvPr>
        </p:nvGraphicFramePr>
        <p:xfrm>
          <a:off x="1591" y="1593"/>
          <a:ext cx="1587" cy="1587"/>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7" name="Object 6" hidden="1"/>
                      <p:cNvPicPr/>
                      <p:nvPr/>
                    </p:nvPicPr>
                    <p:blipFill>
                      <a:blip r:embed="rId5"/>
                      <a:stretch>
                        <a:fillRect/>
                      </a:stretch>
                    </p:blipFill>
                    <p:spPr>
                      <a:xfrm>
                        <a:off x="1591" y="1593"/>
                        <a:ext cx="1587" cy="1587"/>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8411A050-96B7-4E2D-97D5-C2E4B3B79D06}"/>
              </a:ext>
            </a:extLst>
          </p:cNvPr>
          <p:cNvSpPr/>
          <p:nvPr userDrawn="1">
            <p:custDataLst>
              <p:tags r:id="rId2"/>
            </p:custDataLst>
          </p:nvPr>
        </p:nvSpPr>
        <p:spPr>
          <a:xfrm>
            <a:off x="2" y="0"/>
            <a:ext cx="158750" cy="1587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3198" b="0" i="0" baseline="0">
              <a:latin typeface="Adobe Clean Light" panose="020B0303020404020204" pitchFamily="34" charset="0"/>
              <a:ea typeface="+mj-ea"/>
              <a:cs typeface="+mj-cs"/>
              <a:sym typeface="Adobe Clean Light" panose="020B0303020404020204" pitchFamily="34" charset="0"/>
            </a:endParaRPr>
          </a:p>
        </p:txBody>
      </p:sp>
      <p:sp>
        <p:nvSpPr>
          <p:cNvPr id="8" name="Rectangle 7"/>
          <p:cNvSpPr/>
          <p:nvPr userDrawn="1"/>
        </p:nvSpPr>
        <p:spPr>
          <a:xfrm>
            <a:off x="0" y="0"/>
            <a:ext cx="12195178" cy="6442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1798"/>
          </a:p>
        </p:txBody>
      </p:sp>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B3B8D6CA-D4AF-4FDC-9641-A8569C957DEB}" type="datetime1">
              <a:rPr lang="en-US" smtClean="0"/>
              <a:pPr/>
              <a:t>2/4/2026</a:t>
            </a:fld>
            <a:endParaRPr lang="en-US"/>
          </a:p>
        </p:txBody>
      </p:sp>
      <p:sp>
        <p:nvSpPr>
          <p:cNvPr id="5" name="Footer Placeholder 4"/>
          <p:cNvSpPr>
            <a:spLocks noGrp="1"/>
          </p:cNvSpPr>
          <p:nvPr>
            <p:ph type="ftr" sz="quarter" idx="11"/>
          </p:nvPr>
        </p:nvSpPr>
        <p:spPr/>
        <p:txBody>
          <a:bodyPr/>
          <a:lstStyle>
            <a:lvl1pPr eaLnBrk="1">
              <a:defRPr/>
            </a:lvl1p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
        <p:nvSpPr>
          <p:cNvPr id="10" name="Rectangle 9">
            <a:extLst>
              <a:ext uri="{FF2B5EF4-FFF2-40B4-BE49-F238E27FC236}">
                <a16:creationId xmlns:a16="http://schemas.microsoft.com/office/drawing/2014/main" id="{1C83DF34-6489-674A-A3B5-C3AEDCA50152}"/>
              </a:ext>
            </a:extLst>
          </p:cNvPr>
          <p:cNvSpPr/>
          <p:nvPr userDrawn="1"/>
        </p:nvSpPr>
        <p:spPr>
          <a:xfrm>
            <a:off x="10960787" y="47570"/>
            <a:ext cx="1190731" cy="3609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a:r>
              <a:rPr lang="en-US" sz="800" b="1"/>
              <a:t>WIP Draft for Discussion</a:t>
            </a:r>
          </a:p>
        </p:txBody>
      </p:sp>
    </p:spTree>
    <p:extLst>
      <p:ext uri="{BB962C8B-B14F-4D97-AF65-F5344CB8AC3E}">
        <p14:creationId xmlns:p14="http://schemas.microsoft.com/office/powerpoint/2010/main" val="2392126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ducation - Agenda">
    <p:spTree>
      <p:nvGrpSpPr>
        <p:cNvPr id="1" name=""/>
        <p:cNvGrpSpPr/>
        <p:nvPr/>
      </p:nvGrpSpPr>
      <p:grpSpPr>
        <a:xfrm>
          <a:off x="0" y="0"/>
          <a:ext cx="0" cy="0"/>
          <a:chOff x="0" y="0"/>
          <a:chExt cx="0" cy="0"/>
        </a:xfrm>
      </p:grpSpPr>
      <p:pic>
        <p:nvPicPr>
          <p:cNvPr id="6" name="Picture 5" descr="A picture containing text, accessory, vector graphics, sport kite&#10;&#10;Description automatically generated">
            <a:extLst>
              <a:ext uri="{FF2B5EF4-FFF2-40B4-BE49-F238E27FC236}">
                <a16:creationId xmlns:a16="http://schemas.microsoft.com/office/drawing/2014/main" id="{E712DDC8-6CAB-42CD-B3A1-0135BE3DA5BC}"/>
              </a:ext>
            </a:extLst>
          </p:cNvPr>
          <p:cNvPicPr>
            <a:picLocks noChangeAspect="1"/>
          </p:cNvPicPr>
          <p:nvPr userDrawn="1"/>
        </p:nvPicPr>
        <p:blipFill rotWithShape="1">
          <a:blip r:embed="rId2"/>
          <a:srcRect t="1562" r="55247" b="7292"/>
          <a:stretch/>
        </p:blipFill>
        <p:spPr>
          <a:xfrm>
            <a:off x="7699634" y="0"/>
            <a:ext cx="4492367" cy="6858000"/>
          </a:xfrm>
          <a:prstGeom prst="rect">
            <a:avLst/>
          </a:prstGeom>
        </p:spPr>
      </p:pic>
      <p:pic>
        <p:nvPicPr>
          <p:cNvPr id="10" name="Picture 9">
            <a:extLst>
              <a:ext uri="{FF2B5EF4-FFF2-40B4-BE49-F238E27FC236}">
                <a16:creationId xmlns:a16="http://schemas.microsoft.com/office/drawing/2014/main" id="{464239EA-F778-41DA-9872-7E412074CAF0}"/>
              </a:ext>
            </a:extLst>
          </p:cNvPr>
          <p:cNvPicPr>
            <a:picLocks noChangeAspect="1"/>
          </p:cNvPicPr>
          <p:nvPr userDrawn="1"/>
        </p:nvPicPr>
        <p:blipFill>
          <a:blip r:embed="rId3"/>
          <a:stretch>
            <a:fillRect/>
          </a:stretch>
        </p:blipFill>
        <p:spPr>
          <a:xfrm>
            <a:off x="760995" y="6136387"/>
            <a:ext cx="1134217" cy="294720"/>
          </a:xfrm>
          <a:prstGeom prst="rect">
            <a:avLst/>
          </a:prstGeom>
        </p:spPr>
      </p:pic>
      <p:sp>
        <p:nvSpPr>
          <p:cNvPr id="5" name="Title 1">
            <a:extLst>
              <a:ext uri="{FF2B5EF4-FFF2-40B4-BE49-F238E27FC236}">
                <a16:creationId xmlns:a16="http://schemas.microsoft.com/office/drawing/2014/main" id="{946E48B6-9BF5-4F78-BAEF-EF4CB82F42D9}"/>
              </a:ext>
            </a:extLst>
          </p:cNvPr>
          <p:cNvSpPr txBox="1">
            <a:spLocks/>
          </p:cNvSpPr>
          <p:nvPr userDrawn="1"/>
        </p:nvSpPr>
        <p:spPr>
          <a:xfrm>
            <a:off x="795735" y="914400"/>
            <a:ext cx="8012231" cy="585216"/>
          </a:xfrm>
          <a:prstGeom prst="rect">
            <a:avLst/>
          </a:prstGeom>
        </p:spPr>
        <p:txBody>
          <a:bodyPr/>
          <a:lstStyle>
            <a:lvl1pPr algn="l" defTabSz="1088291" rtl="0" eaLnBrk="1" latinLnBrk="0" hangingPunct="1">
              <a:spcBef>
                <a:spcPct val="0"/>
              </a:spcBef>
              <a:buNone/>
              <a:defRPr sz="2800" b="0" i="0" u="none" kern="1200">
                <a:solidFill>
                  <a:srgbClr val="FA0F00"/>
                </a:solidFill>
                <a:latin typeface="+mj-lt"/>
                <a:ea typeface="+mj-ea"/>
                <a:cs typeface="+mj-cs"/>
              </a:defRPr>
            </a:lvl1pPr>
          </a:lstStyle>
          <a:p>
            <a:r>
              <a:rPr lang="en-US" sz="2800"/>
              <a:t>Agenda</a:t>
            </a:r>
          </a:p>
        </p:txBody>
      </p:sp>
    </p:spTree>
    <p:extLst>
      <p:ext uri="{BB962C8B-B14F-4D97-AF65-F5344CB8AC3E}">
        <p14:creationId xmlns:p14="http://schemas.microsoft.com/office/powerpoint/2010/main" val="30737231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97" y="312663"/>
            <a:ext cx="11494008"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9241" y="6921699"/>
            <a:ext cx="632759" cy="267660"/>
          </a:xfrm>
        </p:spPr>
        <p:txBody>
          <a:bodyPr/>
          <a:lstStyle/>
          <a:p>
            <a:fld id="{8CB0EC54-4295-4C49-9904-62E624678780}" type="datetime1">
              <a:rPr lang="en-US" smtClean="0"/>
              <a:t>2/4/2026</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1060" y="1394086"/>
            <a:ext cx="11521440" cy="4636008"/>
          </a:xfrm>
        </p:spPr>
        <p:txBody>
          <a:bodyPr lIns="45720" rIns="45720" anchor="t">
            <a:noAutofit/>
          </a:bodyPr>
          <a:lstStyle>
            <a:lvl1pPr marL="233293" indent="-233293">
              <a:lnSpc>
                <a:spcPct val="100000"/>
              </a:lnSpc>
              <a:buFont typeface="Arial" panose="020B0604020202020204" pitchFamily="34" charset="0"/>
              <a:buChar char="•"/>
              <a:defRPr/>
            </a:lvl1pPr>
            <a:lvl2pPr marL="690356" indent="-233293">
              <a:lnSpc>
                <a:spcPct val="100000"/>
              </a:lnSpc>
              <a:buFont typeface="Arial" panose="020B0604020202020204" pitchFamily="34" charset="0"/>
              <a:buChar char="•"/>
              <a:defRPr/>
            </a:lvl2pPr>
            <a:lvl3pPr marL="1147419" indent="-233293">
              <a:lnSpc>
                <a:spcPct val="100000"/>
              </a:lnSpc>
              <a:buFont typeface="Arial" panose="020B0604020202020204" pitchFamily="34" charset="0"/>
              <a:buChar char="•"/>
              <a:defRPr/>
            </a:lvl3pPr>
            <a:lvl4pPr marL="1604482" indent="-233293">
              <a:lnSpc>
                <a:spcPct val="100000"/>
              </a:lnSpc>
              <a:buFont typeface="Arial" panose="020B0604020202020204" pitchFamily="34" charset="0"/>
              <a:buChar char="•"/>
              <a:defRPr/>
            </a:lvl4pPr>
            <a:lvl5pPr marL="2061544" indent="-23329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941568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F1FD-EC4B-4FC5-97BC-D928D615B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128740-74FA-4037-8970-A2743EFDE098}"/>
              </a:ext>
            </a:extLst>
          </p:cNvPr>
          <p:cNvSpPr>
            <a:spLocks noGrp="1"/>
          </p:cNvSpPr>
          <p:nvPr>
            <p:ph type="dt" sz="half" idx="10"/>
          </p:nvPr>
        </p:nvSpPr>
        <p:spPr/>
        <p:txBody>
          <a:bodyPr/>
          <a:lstStyle/>
          <a:p>
            <a:fld id="{3A5044C1-9485-4A73-9137-6CBE56A597F5}" type="datetimeFigureOut">
              <a:rPr lang="en-US" smtClean="0"/>
              <a:t>2/4/2026</a:t>
            </a:fld>
            <a:endParaRPr lang="en-US"/>
          </a:p>
        </p:txBody>
      </p:sp>
      <p:sp>
        <p:nvSpPr>
          <p:cNvPr id="4" name="Footer Placeholder 3">
            <a:extLst>
              <a:ext uri="{FF2B5EF4-FFF2-40B4-BE49-F238E27FC236}">
                <a16:creationId xmlns:a16="http://schemas.microsoft.com/office/drawing/2014/main" id="{6D814380-0544-4D9B-8542-31171A7866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3CB93D-E9CD-4D34-80E4-04F03630AE70}"/>
              </a:ext>
            </a:extLst>
          </p:cNvPr>
          <p:cNvSpPr>
            <a:spLocks noGrp="1"/>
          </p:cNvSpPr>
          <p:nvPr>
            <p:ph type="sldNum" sz="quarter" idx="12"/>
          </p:nvPr>
        </p:nvSpPr>
        <p:spPr/>
        <p:txBody>
          <a:bodyPr/>
          <a:lstStyle/>
          <a:p>
            <a:fld id="{B0A67704-B97A-4F59-88FF-D53883B3710A}" type="slidenum">
              <a:rPr lang="en-US" smtClean="0"/>
              <a:t>‹#›</a:t>
            </a:fld>
            <a:endParaRPr lang="en-US"/>
          </a:p>
        </p:txBody>
      </p:sp>
    </p:spTree>
    <p:extLst>
      <p:ext uri="{BB962C8B-B14F-4D97-AF65-F5344CB8AC3E}">
        <p14:creationId xmlns:p14="http://schemas.microsoft.com/office/powerpoint/2010/main" val="20922250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Title Slide - Creative Clou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DE8D1364-51F0-424A-A4CF-757B9E1993F6}"/>
              </a:ext>
            </a:extLst>
          </p:cNvPr>
          <p:cNvPicPr>
            <a:picLocks noChangeAspect="1"/>
          </p:cNvPicPr>
          <p:nvPr/>
        </p:nvPicPr>
        <p:blipFill>
          <a:blip r:embed="rId2"/>
          <a:stretch>
            <a:fillRect/>
          </a:stretch>
        </p:blipFill>
        <p:spPr>
          <a:xfrm>
            <a:off x="1" y="893"/>
            <a:ext cx="12192000" cy="6856214"/>
          </a:xfrm>
          <a:prstGeom prst="rect">
            <a:avLst/>
          </a:prstGeom>
        </p:spPr>
      </p:pic>
      <p:pic>
        <p:nvPicPr>
          <p:cNvPr id="11" name="Graphic 10">
            <a:extLst>
              <a:ext uri="{FF2B5EF4-FFF2-40B4-BE49-F238E27FC236}">
                <a16:creationId xmlns:a16="http://schemas.microsoft.com/office/drawing/2014/main" id="{1E1DA862-673D-41FC-ACAF-B7CD4450E7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2204278" y="2798064"/>
            <a:ext cx="5917709"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4278" y="4123943"/>
            <a:ext cx="5908563"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9" name="Picture 8" descr="Adobe">
            <a:extLst>
              <a:ext uri="{FF2B5EF4-FFF2-40B4-BE49-F238E27FC236}">
                <a16:creationId xmlns:a16="http://schemas.microsoft.com/office/drawing/2014/main" id="{20C5AD4F-DFA9-4AEA-80AB-701796771AC8}"/>
              </a:ext>
            </a:extLst>
          </p:cNvPr>
          <p:cNvPicPr>
            <a:picLocks noChangeAspect="1"/>
          </p:cNvPicPr>
          <p:nvPr/>
        </p:nvPicPr>
        <p:blipFill>
          <a:blip r:embed="rId5">
            <a:alphaModFix/>
          </a:blip>
          <a:stretch>
            <a:fillRect/>
          </a:stretch>
        </p:blipFill>
        <p:spPr>
          <a:xfrm>
            <a:off x="872826" y="2904990"/>
            <a:ext cx="704135" cy="961495"/>
          </a:xfrm>
          <a:prstGeom prst="rect">
            <a:avLst/>
          </a:prstGeom>
        </p:spPr>
      </p:pic>
    </p:spTree>
    <p:extLst>
      <p:ext uri="{BB962C8B-B14F-4D97-AF65-F5344CB8AC3E}">
        <p14:creationId xmlns:p14="http://schemas.microsoft.com/office/powerpoint/2010/main" val="139325981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Title Slide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DA4BE0B-4CCB-43E9-8E52-6B2DCF5492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2204278" y="2798064"/>
            <a:ext cx="5917709"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4278" y="4123943"/>
            <a:ext cx="5908563"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9" name="Picture 8" descr="Adobe">
            <a:extLst>
              <a:ext uri="{FF2B5EF4-FFF2-40B4-BE49-F238E27FC236}">
                <a16:creationId xmlns:a16="http://schemas.microsoft.com/office/drawing/2014/main" id="{20C5AD4F-DFA9-4AEA-80AB-701796771AC8}"/>
              </a:ext>
            </a:extLst>
          </p:cNvPr>
          <p:cNvPicPr>
            <a:picLocks noChangeAspect="1"/>
          </p:cNvPicPr>
          <p:nvPr/>
        </p:nvPicPr>
        <p:blipFill>
          <a:blip r:embed="rId4">
            <a:alphaModFix/>
          </a:blip>
          <a:stretch>
            <a:fillRect/>
          </a:stretch>
        </p:blipFill>
        <p:spPr>
          <a:xfrm>
            <a:off x="872826" y="2904990"/>
            <a:ext cx="704135" cy="961495"/>
          </a:xfrm>
          <a:prstGeom prst="rect">
            <a:avLst/>
          </a:prstGeom>
        </p:spPr>
      </p:pic>
    </p:spTree>
    <p:extLst>
      <p:ext uri="{BB962C8B-B14F-4D97-AF65-F5344CB8AC3E}">
        <p14:creationId xmlns:p14="http://schemas.microsoft.com/office/powerpoint/2010/main" val="5732531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Section Divider - Creative Clou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DB2FCFFB-43E8-480E-B752-9991BF31E9A0}"/>
              </a:ext>
            </a:extLst>
          </p:cNvPr>
          <p:cNvPicPr>
            <a:picLocks noChangeAspect="1"/>
          </p:cNvPicPr>
          <p:nvPr/>
        </p:nvPicPr>
        <p:blipFill>
          <a:blip r:embed="rId2"/>
          <a:stretch>
            <a:fillRect/>
          </a:stretch>
        </p:blipFill>
        <p:spPr>
          <a:xfrm>
            <a:off x="1" y="893"/>
            <a:ext cx="12192000" cy="6856214"/>
          </a:xfrm>
          <a:prstGeom prst="rect">
            <a:avLst/>
          </a:prstGeom>
        </p:spPr>
      </p:pic>
      <p:sp>
        <p:nvSpPr>
          <p:cNvPr id="12" name="Title 1"/>
          <p:cNvSpPr>
            <a:spLocks noGrp="1"/>
          </p:cNvSpPr>
          <p:nvPr>
            <p:ph type="ctrTitle"/>
          </p:nvPr>
        </p:nvSpPr>
        <p:spPr>
          <a:xfrm>
            <a:off x="2204278" y="2798064"/>
            <a:ext cx="8522904"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7" name="Picture 6" descr="Creative Cloud">
            <a:extLst>
              <a:ext uri="{FF2B5EF4-FFF2-40B4-BE49-F238E27FC236}">
                <a16:creationId xmlns:a16="http://schemas.microsoft.com/office/drawing/2014/main" id="{D69103F8-3A64-4FA4-ADC2-3E62E7832D20}"/>
              </a:ext>
            </a:extLst>
          </p:cNvPr>
          <p:cNvPicPr>
            <a:picLocks noChangeAspect="1"/>
          </p:cNvPicPr>
          <p:nvPr/>
        </p:nvPicPr>
        <p:blipFill>
          <a:blip r:embed="rId3"/>
          <a:stretch>
            <a:fillRect/>
          </a:stretch>
        </p:blipFill>
        <p:spPr>
          <a:xfrm>
            <a:off x="872826" y="2840441"/>
            <a:ext cx="704135" cy="527964"/>
          </a:xfrm>
          <a:prstGeom prst="rect">
            <a:avLst/>
          </a:prstGeom>
        </p:spPr>
      </p:pic>
    </p:spTree>
    <p:extLst>
      <p:ext uri="{BB962C8B-B14F-4D97-AF65-F5344CB8AC3E}">
        <p14:creationId xmlns:p14="http://schemas.microsoft.com/office/powerpoint/2010/main" val="15565902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CC74711-D0D9-4EF3-AA54-212501050A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rgbClr val="FF0000"/>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2686584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Section Divider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F31999B-4BB1-4F65-901F-A70306DC1B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rgbClr val="FF0000"/>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022937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9852852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893"/>
            <a:ext cx="12192000" cy="6856214"/>
          </a:xfrm>
          <a:prstGeom prst="rect">
            <a:avLst/>
          </a:prstGeom>
        </p:spPr>
      </p:pic>
      <p:sp>
        <p:nvSpPr>
          <p:cNvPr id="12" name="Title 1"/>
          <p:cNvSpPr>
            <a:spLocks noGrp="1"/>
          </p:cNvSpPr>
          <p:nvPr>
            <p:ph type="ctrTitle"/>
          </p:nvPr>
        </p:nvSpPr>
        <p:spPr>
          <a:xfrm>
            <a:off x="795735" y="2798064"/>
            <a:ext cx="5908563" cy="1399032"/>
          </a:xfrm>
        </p:spPr>
        <p:txBody>
          <a:bodyPr wrap="square" lIns="0" tIns="0" rIns="0" bIns="0" anchor="t" anchorCtr="0">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641349" y="7102721"/>
            <a:ext cx="10921064" cy="328295"/>
          </a:xfrm>
        </p:spPr>
        <p:txBody>
          <a:bodyPr wrap="square" lIns="0" tIns="0" rIns="0" bIns="0">
            <a:spAutoFit/>
          </a:bodyPr>
          <a:lstStyle>
            <a:lvl1pPr marL="0" indent="0" algn="l">
              <a:buNone/>
              <a:defRPr sz="2100">
                <a:solidFill>
                  <a:schemeClr val="tx1"/>
                </a:solidFill>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5020948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7BC8CB-F3FC-4033-BFC9-CCF51EEE8322}" type="datetime1">
              <a:rPr lang="en-US" smtClean="0"/>
              <a:t>2/4/2026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96535525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2.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2.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image" Target="../media/image1.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theme" Target="../theme/theme3.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image" Target="../media/image2.emf"/><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image" Target="../media/image1.pn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image" Target="../media/image40.emf"/><Relationship Id="rId2" Type="http://schemas.openxmlformats.org/officeDocument/2006/relationships/slideLayout" Target="../slideLayouts/slideLayout93.xml"/><Relationship Id="rId16" Type="http://schemas.openxmlformats.org/officeDocument/2006/relationships/oleObject" Target="../embeddings/oleObject2.bin"/><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tags" Target="../tags/tag3.xml"/><Relationship Id="rId10" Type="http://schemas.openxmlformats.org/officeDocument/2006/relationships/slideLayout" Target="../slideLayouts/slideLayout101.xml"/><Relationship Id="rId19" Type="http://schemas.openxmlformats.org/officeDocument/2006/relationships/image" Target="../media/image2.emf"/><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2.emf"/><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66" cstate="screen">
            <a:extLs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
        <p:nvSpPr>
          <p:cNvPr id="5" name="Footer Placeholder 4"/>
          <p:cNvSpPr>
            <a:spLocks noGrp="1"/>
          </p:cNvSpPr>
          <p:nvPr>
            <p:ph type="ftr" sz="quarter" idx="3"/>
          </p:nvPr>
        </p:nvSpPr>
        <p:spPr>
          <a:xfrm>
            <a:off x="1161193" y="6565991"/>
            <a:ext cx="4325207"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3393" y="6572445"/>
            <a:ext cx="565215"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801" y="287507"/>
            <a:ext cx="11582400" cy="674518"/>
          </a:xfrm>
          <a:prstGeom prst="rect">
            <a:avLst/>
          </a:prstGeom>
        </p:spPr>
        <p:txBody>
          <a:bodyPr vert="horz" lIns="45720" tIns="45720" rIns="45720" bIns="45720" rtlCol="0" anchor="ctr">
            <a:noAutofit/>
          </a:bodyPr>
          <a:lstStyle/>
          <a:p>
            <a:r>
              <a:rPr lang="en-US"/>
              <a:t>Click to edit Master title style</a:t>
            </a:r>
          </a:p>
        </p:txBody>
      </p:sp>
      <p:sp>
        <p:nvSpPr>
          <p:cNvPr id="3" name="Text Placeholder 2"/>
          <p:cNvSpPr>
            <a:spLocks noGrp="1"/>
          </p:cNvSpPr>
          <p:nvPr>
            <p:ph type="body" idx="1"/>
          </p:nvPr>
        </p:nvSpPr>
        <p:spPr>
          <a:xfrm>
            <a:off x="304801" y="1192212"/>
            <a:ext cx="11582400" cy="50292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©2020 Adobe. All Rights Reserved. Adobe Confidential.</a:t>
            </a:r>
          </a:p>
        </p:txBody>
      </p:sp>
      <p:pic>
        <p:nvPicPr>
          <p:cNvPr id="15" name="Picture 14" descr="Adobe">
            <a:extLst>
              <a:ext uri="{FF2B5EF4-FFF2-40B4-BE49-F238E27FC236}">
                <a16:creationId xmlns:a16="http://schemas.microsoft.com/office/drawing/2014/main" id="{808C8D85-B7FB-4502-93F8-C85049062F55}"/>
              </a:ext>
            </a:extLst>
          </p:cNvPr>
          <p:cNvPicPr>
            <a:picLocks noChangeAspect="1"/>
          </p:cNvPicPr>
          <p:nvPr userDrawn="1"/>
        </p:nvPicPr>
        <p:blipFill>
          <a:blip r:embed="rId67"/>
          <a:stretch>
            <a:fillRect/>
          </a:stretch>
        </p:blipFill>
        <p:spPr>
          <a:xfrm>
            <a:off x="393314" y="6578696"/>
            <a:ext cx="566225" cy="147131"/>
          </a:xfrm>
          <a:prstGeom prst="rect">
            <a:avLst/>
          </a:prstGeom>
        </p:spPr>
      </p:pic>
    </p:spTree>
    <p:extLst>
      <p:ext uri="{BB962C8B-B14F-4D97-AF65-F5344CB8AC3E}">
        <p14:creationId xmlns:p14="http://schemas.microsoft.com/office/powerpoint/2010/main" val="1665298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32" r:id="rId60"/>
    <p:sldLayoutId id="2147483733" r:id="rId61"/>
    <p:sldLayoutId id="2147483734" r:id="rId62"/>
    <p:sldLayoutId id="2147483799" r:id="rId63"/>
    <p:sldLayoutId id="2147483800" r:id="rId64"/>
  </p:sldLayoutIdLst>
  <p:hf sldNum="0" hdr="0" ftr="0" dt="0"/>
  <p:txStyles>
    <p:titleStyle>
      <a:lvl1pPr algn="l" defTabSz="1088291" rtl="0" eaLnBrk="1" latinLnBrk="0" hangingPunct="1">
        <a:spcBef>
          <a:spcPct val="0"/>
        </a:spcBef>
        <a:buNone/>
        <a:defRPr sz="2800" b="0" i="0" u="none" kern="1200">
          <a:solidFill>
            <a:srgbClr val="FA0F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5ACBF0"/>
          </p15:clr>
        </p15:guide>
        <p15:guide id="2" pos="4032">
          <p15:clr>
            <a:srgbClr val="FDE53C"/>
          </p15:clr>
        </p15:guide>
        <p15:guide id="3" pos="3651">
          <p15:clr>
            <a:srgbClr val="FDE53C"/>
          </p15:clr>
        </p15:guide>
        <p15:guide id="4" pos="5758">
          <p15:clr>
            <a:srgbClr val="5ACBF0"/>
          </p15:clr>
        </p15:guide>
        <p15:guide id="5" pos="7488">
          <p15:clr>
            <a:srgbClr val="A4A3A4"/>
          </p15:clr>
        </p15:guide>
        <p15:guide id="6" pos="1919">
          <p15:clr>
            <a:srgbClr val="5ACBF0"/>
          </p15:clr>
        </p15:guide>
        <p15:guide id="7" pos="191">
          <p15:clr>
            <a:srgbClr val="A4A3A4"/>
          </p15:clr>
        </p15:guide>
        <p15:guide id="8" orient="horz" pos="2405">
          <p15:clr>
            <a:srgbClr val="5ACBF0"/>
          </p15:clr>
        </p15:guide>
        <p15:guide id="11" orient="horz" pos="751">
          <p15:clr>
            <a:srgbClr val="F26B43"/>
          </p15:clr>
        </p15:guide>
        <p15:guide id="14" orient="horz" pos="4057">
          <p15:clr>
            <a:srgbClr val="F26B43"/>
          </p15:clr>
        </p15:guide>
        <p15:guide id="15" orient="horz" pos="3924">
          <p15:clr>
            <a:srgbClr val="A4A3A4"/>
          </p15:clr>
        </p15:guide>
        <p15:guide id="17" pos="2560">
          <p15:clr>
            <a:srgbClr val="C35EA4"/>
          </p15:clr>
        </p15:guide>
        <p15:guide id="18" pos="5120">
          <p15:clr>
            <a:srgbClr val="C35EA4"/>
          </p15:clr>
        </p15:guide>
        <p15:guide id="19" pos="1728">
          <p15:clr>
            <a:srgbClr val="FDE53C"/>
          </p15:clr>
        </p15:guide>
        <p15:guide id="20" pos="2106">
          <p15:clr>
            <a:srgbClr val="FDE53C"/>
          </p15:clr>
        </p15:guide>
        <p15:guide id="21" pos="2369">
          <p15:clr>
            <a:srgbClr val="9FCC3B"/>
          </p15:clr>
        </p15:guide>
        <p15:guide id="22" pos="2749">
          <p15:clr>
            <a:srgbClr val="9FCC3B"/>
          </p15:clr>
        </p15:guide>
        <p15:guide id="23" pos="4925">
          <p15:clr>
            <a:srgbClr val="9FCC3B"/>
          </p15:clr>
        </p15:guide>
        <p15:guide id="24" pos="5309">
          <p15:clr>
            <a:srgbClr val="9FCC3B"/>
          </p15:clr>
        </p15:guide>
        <p15:guide id="25" pos="5565">
          <p15:clr>
            <a:srgbClr val="FDE53C"/>
          </p15:clr>
        </p15:guide>
        <p15:guide id="26" pos="5947">
          <p15:clr>
            <a:srgbClr val="FDE53C"/>
          </p15:clr>
        </p15:guide>
        <p15:guide id="27" orient="horz" pos="2594">
          <p15:clr>
            <a:srgbClr val="FDE53C"/>
          </p15:clr>
        </p15:guide>
        <p15:guide id="28" orient="horz" pos="2208">
          <p15:clr>
            <a:srgbClr val="FDE53C"/>
          </p15:clr>
        </p15:guide>
        <p15:guide id="35" orient="horz" pos="1053">
          <p15:clr>
            <a:srgbClr val="FDE53C"/>
          </p15:clr>
        </p15:guide>
        <p15:guide id="36" orient="horz" pos="89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401FFE-2ECF-4079-99C9-D82701A8F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26D291-7680-42A2-9C34-6E66D907F6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71BE3-10C7-4E71-9573-77DC643247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65A39-1DA4-4F65-8391-6F615119D225}" type="datetimeFigureOut">
              <a:rPr lang="en-US" smtClean="0"/>
              <a:t>2/4/2026</a:t>
            </a:fld>
            <a:endParaRPr lang="en-US"/>
          </a:p>
        </p:txBody>
      </p:sp>
      <p:sp>
        <p:nvSpPr>
          <p:cNvPr id="5" name="Footer Placeholder 4">
            <a:extLst>
              <a:ext uri="{FF2B5EF4-FFF2-40B4-BE49-F238E27FC236}">
                <a16:creationId xmlns:a16="http://schemas.microsoft.com/office/drawing/2014/main" id="{63BD2BB2-31EF-4E7E-B89F-9BAEC1E60F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FB05E0-5529-45C7-B822-A91DECE691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A8C95B-E8EA-47BF-A73D-1B2A0FEA7800}" type="slidenum">
              <a:rPr lang="en-US" smtClean="0"/>
              <a:t>‹#›</a:t>
            </a:fld>
            <a:endParaRPr lang="en-US"/>
          </a:p>
        </p:txBody>
      </p:sp>
    </p:spTree>
    <p:extLst>
      <p:ext uri="{BB962C8B-B14F-4D97-AF65-F5344CB8AC3E}">
        <p14:creationId xmlns:p14="http://schemas.microsoft.com/office/powerpoint/2010/main" val="106050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
        <p:nvSpPr>
          <p:cNvPr id="4" name="Date Placeholder 3"/>
          <p:cNvSpPr>
            <a:spLocks noGrp="1"/>
          </p:cNvSpPr>
          <p:nvPr>
            <p:ph type="dt" sz="half" idx="2"/>
          </p:nvPr>
        </p:nvSpPr>
        <p:spPr>
          <a:xfrm>
            <a:off x="10777473" y="6987750"/>
            <a:ext cx="1016000" cy="168274"/>
          </a:xfrm>
          <a:prstGeom prst="rect">
            <a:avLst/>
          </a:prstGeom>
        </p:spPr>
        <p:txBody>
          <a:bodyPr vert="horz" lIns="108829" tIns="54414" rIns="108829" bIns="54414" rtlCol="0" anchor="ctr"/>
          <a:lstStyle>
            <a:lvl1pPr algn="ctr">
              <a:defRPr sz="800">
                <a:solidFill>
                  <a:srgbClr val="808080"/>
                </a:solidFill>
              </a:defRPr>
            </a:lvl1pPr>
          </a:lstStyle>
          <a:p>
            <a:fld id="{70026CF1-039D-4C89-8793-A573FE205DEC}" type="datetime1">
              <a:rPr lang="en-US" smtClean="0"/>
              <a:t>2/4/2026</a:t>
            </a:fld>
            <a:endParaRPr lang="en-US"/>
          </a:p>
        </p:txBody>
      </p:sp>
      <p:sp>
        <p:nvSpPr>
          <p:cNvPr id="5" name="Footer Placeholder 4"/>
          <p:cNvSpPr>
            <a:spLocks noGrp="1"/>
          </p:cNvSpPr>
          <p:nvPr>
            <p:ph type="ftr" sz="quarter" idx="3"/>
          </p:nvPr>
        </p:nvSpPr>
        <p:spPr>
          <a:xfrm>
            <a:off x="1161193" y="6565991"/>
            <a:ext cx="4325207"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3393" y="6572445"/>
            <a:ext cx="565215"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801" y="287507"/>
            <a:ext cx="11582400" cy="674518"/>
          </a:xfrm>
          <a:prstGeom prst="rect">
            <a:avLst/>
          </a:prstGeom>
        </p:spPr>
        <p:txBody>
          <a:bodyPr vert="horz" lIns="45720" tIns="45720" rIns="45720" bIns="45720" rtlCol="0" anchor="ctr">
            <a:noAutofit/>
          </a:bodyPr>
          <a:lstStyle/>
          <a:p>
            <a:r>
              <a:rPr lang="en-US"/>
              <a:t>Click to edit Master title style</a:t>
            </a:r>
          </a:p>
        </p:txBody>
      </p:sp>
      <p:sp>
        <p:nvSpPr>
          <p:cNvPr id="3" name="Text Placeholder 2"/>
          <p:cNvSpPr>
            <a:spLocks noGrp="1"/>
          </p:cNvSpPr>
          <p:nvPr>
            <p:ph type="body" idx="1"/>
          </p:nvPr>
        </p:nvSpPr>
        <p:spPr>
          <a:xfrm>
            <a:off x="304801" y="1192212"/>
            <a:ext cx="11582400" cy="50292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©2020 Adobe. All Rights Reserved. Adobe Confidential.</a:t>
            </a:r>
          </a:p>
        </p:txBody>
      </p:sp>
      <p:pic>
        <p:nvPicPr>
          <p:cNvPr id="15" name="Picture 14" descr="Adobe">
            <a:extLst>
              <a:ext uri="{FF2B5EF4-FFF2-40B4-BE49-F238E27FC236}">
                <a16:creationId xmlns:a16="http://schemas.microsoft.com/office/drawing/2014/main" id="{808C8D85-B7FB-4502-93F8-C85049062F55}"/>
              </a:ext>
            </a:extLst>
          </p:cNvPr>
          <p:cNvPicPr>
            <a:picLocks noChangeAspect="1"/>
          </p:cNvPicPr>
          <p:nvPr/>
        </p:nvPicPr>
        <p:blipFill>
          <a:blip r:embed="rId19"/>
          <a:stretch>
            <a:fillRect/>
          </a:stretch>
        </p:blipFill>
        <p:spPr>
          <a:xfrm>
            <a:off x="393314" y="6578696"/>
            <a:ext cx="566225" cy="147131"/>
          </a:xfrm>
          <a:prstGeom prst="rect">
            <a:avLst/>
          </a:prstGeom>
        </p:spPr>
      </p:pic>
      <p:sp>
        <p:nvSpPr>
          <p:cNvPr id="188" name="TextBox 187">
            <a:extLst>
              <a:ext uri="{FF2B5EF4-FFF2-40B4-BE49-F238E27FC236}">
                <a16:creationId xmlns:a16="http://schemas.microsoft.com/office/drawing/2014/main" id="{1A64515C-328B-4551-BE77-F064F3709106}"/>
              </a:ext>
            </a:extLst>
          </p:cNvPr>
          <p:cNvSpPr txBox="1"/>
          <p:nvPr/>
        </p:nvSpPr>
        <p:spPr>
          <a:xfrm>
            <a:off x="2967019" y="-552841"/>
            <a:ext cx="163550"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p:nvSpPr>
        <p:spPr>
          <a:xfrm>
            <a:off x="6009137" y="-552841"/>
            <a:ext cx="182790"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p:nvSpPr>
        <p:spPr>
          <a:xfrm>
            <a:off x="9047639" y="-552841"/>
            <a:ext cx="1843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p:nvSpPr>
        <p:spPr>
          <a:xfrm>
            <a:off x="-497530" y="3737819"/>
            <a:ext cx="157135"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p:nvCxnSpPr>
        <p:spPr>
          <a:xfrm>
            <a:off x="8128001"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p:nvCxnSpPr>
        <p:spPr>
          <a:xfrm>
            <a:off x="4067338"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p:nvSpPr>
        <p:spPr>
          <a:xfrm>
            <a:off x="8040955" y="-552841"/>
            <a:ext cx="177980"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p:nvSpPr>
        <p:spPr>
          <a:xfrm>
            <a:off x="3996171" y="-552841"/>
            <a:ext cx="158739"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p:nvCxnSpPr>
        <p:spPr>
          <a:xfrm>
            <a:off x="3048000"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p:nvCxnSpPr>
        <p:spPr>
          <a:xfrm>
            <a:off x="6095999"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p:nvCxnSpPr>
        <p:spPr>
          <a:xfrm>
            <a:off x="9143999"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p:nvCxnSpPr>
        <p:spPr>
          <a:xfrm>
            <a:off x="-316810" y="3814763"/>
            <a:ext cx="22944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p:nvSpPr>
        <p:spPr>
          <a:xfrm>
            <a:off x="135925" y="-549443"/>
            <a:ext cx="2321425"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p:nvSpPr>
        <p:spPr>
          <a:xfrm>
            <a:off x="12338675" y="1589"/>
            <a:ext cx="68559"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p:nvSpPr>
        <p:spPr>
          <a:xfrm>
            <a:off x="12338675" y="6440488"/>
            <a:ext cx="68559"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p:nvSpPr>
        <p:spPr>
          <a:xfrm>
            <a:off x="12338675" y="1193800"/>
            <a:ext cx="68559"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p:nvSpPr>
        <p:spPr>
          <a:xfrm>
            <a:off x="12492605" y="443808"/>
            <a:ext cx="24692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p:nvSpPr>
        <p:spPr>
          <a:xfrm>
            <a:off x="12492605" y="6495357"/>
            <a:ext cx="360770"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p:nvSpPr>
        <p:spPr>
          <a:xfrm>
            <a:off x="12492606" y="3629868"/>
            <a:ext cx="436131"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p:nvCxnSpPr>
        <p:spPr>
          <a:xfrm>
            <a:off x="12338675" y="6440488"/>
            <a:ext cx="6855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p:nvCxnSpPr>
        <p:spPr>
          <a:xfrm>
            <a:off x="12338675" y="1193799"/>
            <a:ext cx="6855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60437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1" r:id="rId15"/>
    <p:sldLayoutId id="2147483762" r:id="rId16"/>
  </p:sldLayoutIdLst>
  <p:hf sldNum="0" hdr="0" ftr="0" dt="0"/>
  <p:txStyles>
    <p:titleStyle>
      <a:lvl1pPr algn="l" defTabSz="1088291" rtl="0" eaLnBrk="1" latinLnBrk="0" hangingPunct="1">
        <a:spcBef>
          <a:spcPct val="0"/>
        </a:spcBef>
        <a:buNone/>
        <a:defRPr sz="2800" b="0" i="0" u="none" kern="1200">
          <a:solidFill>
            <a:srgbClr val="FA0F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5ACBF0"/>
          </p15:clr>
        </p15:guide>
        <p15:guide id="2" pos="4032">
          <p15:clr>
            <a:srgbClr val="FDE53C"/>
          </p15:clr>
        </p15:guide>
        <p15:guide id="3" pos="3651">
          <p15:clr>
            <a:srgbClr val="FDE53C"/>
          </p15:clr>
        </p15:guide>
        <p15:guide id="4" pos="5758">
          <p15:clr>
            <a:srgbClr val="5ACBF0"/>
          </p15:clr>
        </p15:guide>
        <p15:guide id="5" pos="7488">
          <p15:clr>
            <a:srgbClr val="A4A3A4"/>
          </p15:clr>
        </p15:guide>
        <p15:guide id="6" pos="1919">
          <p15:clr>
            <a:srgbClr val="5ACBF0"/>
          </p15:clr>
        </p15:guide>
        <p15:guide id="7" pos="191">
          <p15:clr>
            <a:srgbClr val="A4A3A4"/>
          </p15:clr>
        </p15:guide>
        <p15:guide id="8" orient="horz" pos="2405">
          <p15:clr>
            <a:srgbClr val="5ACBF0"/>
          </p15:clr>
        </p15:guide>
        <p15:guide id="11" orient="horz" pos="751">
          <p15:clr>
            <a:srgbClr val="F26B43"/>
          </p15:clr>
        </p15:guide>
        <p15:guide id="14" orient="horz" pos="4057">
          <p15:clr>
            <a:srgbClr val="F26B43"/>
          </p15:clr>
        </p15:guide>
        <p15:guide id="15" orient="horz" pos="3924">
          <p15:clr>
            <a:srgbClr val="A4A3A4"/>
          </p15:clr>
        </p15:guide>
        <p15:guide id="17" pos="2560">
          <p15:clr>
            <a:srgbClr val="C35EA4"/>
          </p15:clr>
        </p15:guide>
        <p15:guide id="18" pos="5120">
          <p15:clr>
            <a:srgbClr val="C35EA4"/>
          </p15:clr>
        </p15:guide>
        <p15:guide id="19" pos="1728">
          <p15:clr>
            <a:srgbClr val="FDE53C"/>
          </p15:clr>
        </p15:guide>
        <p15:guide id="20" pos="2106">
          <p15:clr>
            <a:srgbClr val="FDE53C"/>
          </p15:clr>
        </p15:guide>
        <p15:guide id="21" pos="2369">
          <p15:clr>
            <a:srgbClr val="9FCC3B"/>
          </p15:clr>
        </p15:guide>
        <p15:guide id="22" pos="2749">
          <p15:clr>
            <a:srgbClr val="9FCC3B"/>
          </p15:clr>
        </p15:guide>
        <p15:guide id="23" pos="4925">
          <p15:clr>
            <a:srgbClr val="9FCC3B"/>
          </p15:clr>
        </p15:guide>
        <p15:guide id="24" pos="5309">
          <p15:clr>
            <a:srgbClr val="9FCC3B"/>
          </p15:clr>
        </p15:guide>
        <p15:guide id="25" pos="5565">
          <p15:clr>
            <a:srgbClr val="FDE53C"/>
          </p15:clr>
        </p15:guide>
        <p15:guide id="26" pos="5947">
          <p15:clr>
            <a:srgbClr val="FDE53C"/>
          </p15:clr>
        </p15:guide>
        <p15:guide id="27" orient="horz" pos="2594">
          <p15:clr>
            <a:srgbClr val="FDE53C"/>
          </p15:clr>
        </p15:guide>
        <p15:guide id="28" orient="horz" pos="2208">
          <p15:clr>
            <a:srgbClr val="FDE53C"/>
          </p15:clr>
        </p15:guide>
        <p15:guide id="35" orient="horz" pos="1053">
          <p15:clr>
            <a:srgbClr val="FDE53C"/>
          </p15:clr>
        </p15:guide>
        <p15:guide id="36" orient="horz" pos="894">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5A4363C-DE15-D443-A3F7-49B3DF3FA81F}"/>
              </a:ext>
            </a:extLst>
          </p:cNvPr>
          <p:cNvGraphicFramePr>
            <a:graphicFrameLocks noChangeAspect="1"/>
          </p:cNvGraphicFramePr>
          <p:nvPr userDrawn="1">
            <p:custDataLst>
              <p:tags r:id="rId15"/>
            </p:custDataLst>
            <p:extLst>
              <p:ext uri="{D42A27DB-BD31-4B8C-83A1-F6EECF244321}">
                <p14:modId xmlns:p14="http://schemas.microsoft.com/office/powerpoint/2010/main" val="799042318"/>
              </p:ext>
            </p:extLst>
          </p:nvPr>
        </p:nvGraphicFramePr>
        <p:xfrm>
          <a:off x="1589" y="1588"/>
          <a:ext cx="1227" cy="1588"/>
        </p:xfrm>
        <a:graphic>
          <a:graphicData uri="http://schemas.openxmlformats.org/presentationml/2006/ole">
            <mc:AlternateContent xmlns:mc="http://schemas.openxmlformats.org/markup-compatibility/2006">
              <mc:Choice xmlns:v="urn:schemas-microsoft-com:vml" Requires="v">
                <p:oleObj name="think-cell Slide" r:id="rId16" imgW="7772400" imgH="10058400" progId="TCLayout.ActiveDocument.1">
                  <p:embed/>
                </p:oleObj>
              </mc:Choice>
              <mc:Fallback>
                <p:oleObj name="think-cell Slide" r:id="rId16" imgW="7772400" imgH="10058400" progId="TCLayout.ActiveDocument.1">
                  <p:embed/>
                  <p:pic>
                    <p:nvPicPr>
                      <p:cNvPr id="8" name="Object 7" hidden="1">
                        <a:extLst>
                          <a:ext uri="{FF2B5EF4-FFF2-40B4-BE49-F238E27FC236}">
                            <a16:creationId xmlns:a16="http://schemas.microsoft.com/office/drawing/2014/main" id="{45A4363C-DE15-D443-A3F7-49B3DF3FA81F}"/>
                          </a:ext>
                        </a:extLst>
                      </p:cNvPr>
                      <p:cNvPicPr/>
                      <p:nvPr/>
                    </p:nvPicPr>
                    <p:blipFill>
                      <a:blip r:embed="rId17"/>
                      <a:stretch>
                        <a:fillRect/>
                      </a:stretch>
                    </p:blipFill>
                    <p:spPr>
                      <a:xfrm>
                        <a:off x="1589" y="1588"/>
                        <a:ext cx="1227" cy="1588"/>
                      </a:xfrm>
                      <a:prstGeom prst="rect">
                        <a:avLst/>
                      </a:prstGeom>
                    </p:spPr>
                  </p:pic>
                </p:oleObj>
              </mc:Fallback>
            </mc:AlternateContent>
          </a:graphicData>
        </a:graphic>
      </p:graphicFrame>
      <p:pic>
        <p:nvPicPr>
          <p:cNvPr id="10" name="Picture 9"/>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1699744" y="6528876"/>
            <a:ext cx="187457" cy="258055"/>
          </a:xfrm>
          <a:prstGeom prst="rect">
            <a:avLst/>
          </a:prstGeom>
        </p:spPr>
      </p:pic>
      <p:sp>
        <p:nvSpPr>
          <p:cNvPr id="4" name="Date Placeholder 3"/>
          <p:cNvSpPr>
            <a:spLocks noGrp="1"/>
          </p:cNvSpPr>
          <p:nvPr>
            <p:ph type="dt" sz="half" idx="2"/>
          </p:nvPr>
        </p:nvSpPr>
        <p:spPr>
          <a:xfrm>
            <a:off x="10777473" y="6987750"/>
            <a:ext cx="1016000" cy="168274"/>
          </a:xfrm>
          <a:prstGeom prst="rect">
            <a:avLst/>
          </a:prstGeom>
        </p:spPr>
        <p:txBody>
          <a:bodyPr vert="horz" lIns="108829" tIns="54414" rIns="108829" bIns="54414" rtlCol="0" anchor="ctr"/>
          <a:lstStyle>
            <a:lvl1pPr algn="ctr">
              <a:defRPr sz="800">
                <a:solidFill>
                  <a:srgbClr val="808080"/>
                </a:solidFill>
              </a:defRPr>
            </a:lvl1pPr>
          </a:lstStyle>
          <a:p>
            <a:fld id="{70026CF1-039D-4C89-8793-A573FE205DEC}" type="datetime1">
              <a:rPr lang="en-US" smtClean="0"/>
              <a:t>2/4/2026</a:t>
            </a:fld>
            <a:endParaRPr lang="en-US"/>
          </a:p>
        </p:txBody>
      </p:sp>
      <p:sp>
        <p:nvSpPr>
          <p:cNvPr id="5" name="Footer Placeholder 4"/>
          <p:cNvSpPr>
            <a:spLocks noGrp="1"/>
          </p:cNvSpPr>
          <p:nvPr>
            <p:ph type="ftr" sz="quarter" idx="3"/>
          </p:nvPr>
        </p:nvSpPr>
        <p:spPr>
          <a:xfrm>
            <a:off x="1161193" y="6565991"/>
            <a:ext cx="4325207"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3393" y="6572445"/>
            <a:ext cx="565215"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801" y="287507"/>
            <a:ext cx="11582400" cy="674518"/>
          </a:xfrm>
          <a:prstGeom prst="rect">
            <a:avLst/>
          </a:prstGeom>
        </p:spPr>
        <p:txBody>
          <a:bodyPr vert="horz" lIns="45720" tIns="45720" rIns="45720" bIns="45720" rtlCol="0" anchor="ctr">
            <a:noAutofit/>
          </a:bodyPr>
          <a:lstStyle/>
          <a:p>
            <a:r>
              <a:rPr lang="en-US"/>
              <a:t>Click to edit Master title style</a:t>
            </a:r>
          </a:p>
        </p:txBody>
      </p:sp>
      <p:sp>
        <p:nvSpPr>
          <p:cNvPr id="3" name="Text Placeholder 2"/>
          <p:cNvSpPr>
            <a:spLocks noGrp="1"/>
          </p:cNvSpPr>
          <p:nvPr>
            <p:ph type="body" idx="1"/>
          </p:nvPr>
        </p:nvSpPr>
        <p:spPr>
          <a:xfrm>
            <a:off x="304801" y="1192212"/>
            <a:ext cx="11582400" cy="50292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p:nvSpPr>
        <p:spPr>
          <a:xfrm>
            <a:off x="9305271" y="6560363"/>
            <a:ext cx="2600282"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©2020 Adobe. All Rights Reserved. Adobe Confidential.</a:t>
            </a:r>
          </a:p>
        </p:txBody>
      </p:sp>
      <p:pic>
        <p:nvPicPr>
          <p:cNvPr id="15" name="Picture 14" descr="Adobe">
            <a:extLst>
              <a:ext uri="{FF2B5EF4-FFF2-40B4-BE49-F238E27FC236}">
                <a16:creationId xmlns:a16="http://schemas.microsoft.com/office/drawing/2014/main" id="{808C8D85-B7FB-4502-93F8-C85049062F55}"/>
              </a:ext>
            </a:extLst>
          </p:cNvPr>
          <p:cNvPicPr>
            <a:picLocks noChangeAspect="1"/>
          </p:cNvPicPr>
          <p:nvPr/>
        </p:nvPicPr>
        <p:blipFill>
          <a:blip r:embed="rId19"/>
          <a:stretch>
            <a:fillRect/>
          </a:stretch>
        </p:blipFill>
        <p:spPr>
          <a:xfrm>
            <a:off x="393314" y="6578696"/>
            <a:ext cx="566225" cy="147131"/>
          </a:xfrm>
          <a:prstGeom prst="rect">
            <a:avLst/>
          </a:prstGeom>
        </p:spPr>
      </p:pic>
      <p:sp>
        <p:nvSpPr>
          <p:cNvPr id="188" name="TextBox 187">
            <a:extLst>
              <a:ext uri="{FF2B5EF4-FFF2-40B4-BE49-F238E27FC236}">
                <a16:creationId xmlns:a16="http://schemas.microsoft.com/office/drawing/2014/main" id="{1A64515C-328B-4551-BE77-F064F3709106}"/>
              </a:ext>
            </a:extLst>
          </p:cNvPr>
          <p:cNvSpPr txBox="1"/>
          <p:nvPr/>
        </p:nvSpPr>
        <p:spPr>
          <a:xfrm>
            <a:off x="2967019" y="-552841"/>
            <a:ext cx="163550"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p:nvSpPr>
        <p:spPr>
          <a:xfrm>
            <a:off x="6009137" y="-552841"/>
            <a:ext cx="182790"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p:nvSpPr>
        <p:spPr>
          <a:xfrm>
            <a:off x="9047639" y="-552841"/>
            <a:ext cx="184394"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p:nvSpPr>
        <p:spPr>
          <a:xfrm>
            <a:off x="-497530" y="3737819"/>
            <a:ext cx="157135"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p:nvCxnSpPr>
        <p:spPr>
          <a:xfrm>
            <a:off x="8128001"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p:nvCxnSpPr>
        <p:spPr>
          <a:xfrm>
            <a:off x="4067338"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p:nvSpPr>
        <p:spPr>
          <a:xfrm>
            <a:off x="8040955" y="-552841"/>
            <a:ext cx="177980"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p:nvSpPr>
        <p:spPr>
          <a:xfrm>
            <a:off x="3996171" y="-552841"/>
            <a:ext cx="158739"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p:nvCxnSpPr>
        <p:spPr>
          <a:xfrm>
            <a:off x="3048000"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p:nvCxnSpPr>
        <p:spPr>
          <a:xfrm>
            <a:off x="6095999"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p:nvCxnSpPr>
        <p:spPr>
          <a:xfrm>
            <a:off x="9143999"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p:nvCxnSpPr>
        <p:spPr>
          <a:xfrm>
            <a:off x="-316810" y="3814763"/>
            <a:ext cx="22944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p:nvSpPr>
        <p:spPr>
          <a:xfrm>
            <a:off x="135925" y="-549443"/>
            <a:ext cx="2321425"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p:nvSpPr>
        <p:spPr>
          <a:xfrm>
            <a:off x="12338675" y="1589"/>
            <a:ext cx="68559"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p:nvSpPr>
        <p:spPr>
          <a:xfrm>
            <a:off x="12338675" y="6440488"/>
            <a:ext cx="68559"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p:nvSpPr>
        <p:spPr>
          <a:xfrm>
            <a:off x="12338675" y="1193800"/>
            <a:ext cx="68559"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p:nvSpPr>
        <p:spPr>
          <a:xfrm>
            <a:off x="12492605" y="443808"/>
            <a:ext cx="246926"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p:nvSpPr>
        <p:spPr>
          <a:xfrm>
            <a:off x="12492605" y="6495357"/>
            <a:ext cx="360770"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p:nvSpPr>
        <p:spPr>
          <a:xfrm>
            <a:off x="12492606" y="3629868"/>
            <a:ext cx="436131" cy="307777"/>
          </a:xfrm>
          <a:prstGeom prst="rect">
            <a:avLst/>
          </a:prstGeom>
          <a:noFill/>
        </p:spPr>
        <p:txBody>
          <a:bodyPr wrap="none" lIns="0" tIns="0" rIns="0" bIns="0" rtlCol="0">
            <a:spAutoFit/>
          </a:bodyPr>
          <a:lstStyle/>
          <a:p>
            <a:pPr marL="0" algn="l" defTabSz="914400"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p:nvCxnSpPr>
        <p:spPr>
          <a:xfrm>
            <a:off x="12338675" y="6440488"/>
            <a:ext cx="6855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p:nvCxnSpPr>
        <p:spPr>
          <a:xfrm>
            <a:off x="12338675" y="1193799"/>
            <a:ext cx="68559"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30190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Lst>
  <p:hf sldNum="0" hdr="0" ftr="0" dt="0"/>
  <p:txStyles>
    <p:titleStyle>
      <a:lvl1pPr algn="l" defTabSz="1088291" rtl="0" eaLnBrk="1" latinLnBrk="0" hangingPunct="1">
        <a:spcBef>
          <a:spcPct val="0"/>
        </a:spcBef>
        <a:buNone/>
        <a:defRPr sz="2800" b="0" i="0" u="none" kern="1200">
          <a:solidFill>
            <a:srgbClr val="FA0F00"/>
          </a:solidFill>
          <a:latin typeface="+mj-lt"/>
          <a:ea typeface="+mj-ea"/>
          <a:cs typeface="+mj-cs"/>
        </a:defRPr>
      </a:lvl1pPr>
    </p:titleStyle>
    <p:bodyStyle>
      <a:lvl1pPr marL="274638" indent="-265113" algn="l" defTabSz="1088291" rtl="0" eaLnBrk="1" latinLnBrk="0" hangingPunct="1">
        <a:spcBef>
          <a:spcPts val="714"/>
        </a:spcBef>
        <a:buClr>
          <a:schemeClr val="tx1"/>
        </a:buClr>
        <a:buSzPct val="70000"/>
        <a:buFont typeface="Wingdings" pitchFamily="2" charset="2"/>
        <a:buChar char="§"/>
        <a:defRPr sz="2200" kern="1200">
          <a:solidFill>
            <a:schemeClr val="tx1"/>
          </a:solidFill>
          <a:latin typeface="+mn-lt"/>
          <a:ea typeface="+mn-ea"/>
          <a:cs typeface="+mn-cs"/>
        </a:defRPr>
      </a:lvl1pPr>
      <a:lvl2pPr marL="551703" indent="-275852" algn="l" defTabSz="1088291" rtl="0" eaLnBrk="1" latinLnBrk="0" hangingPunct="1">
        <a:spcBef>
          <a:spcPts val="714"/>
        </a:spcBef>
        <a:buClr>
          <a:schemeClr val="tx1"/>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tx1"/>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291" rtl="0" eaLnBrk="1" latinLnBrk="0" hangingPunct="1">
        <a:defRPr sz="2100" kern="1200">
          <a:solidFill>
            <a:schemeClr val="tx1"/>
          </a:solidFill>
          <a:latin typeface="+mn-lt"/>
          <a:ea typeface="+mn-ea"/>
          <a:cs typeface="+mn-cs"/>
        </a:defRPr>
      </a:lvl1pPr>
      <a:lvl2pPr marL="544145" algn="l" defTabSz="1088291" rtl="0" eaLnBrk="1" latinLnBrk="0" hangingPunct="1">
        <a:defRPr sz="2100" kern="1200">
          <a:solidFill>
            <a:schemeClr val="tx1"/>
          </a:solidFill>
          <a:latin typeface="+mn-lt"/>
          <a:ea typeface="+mn-ea"/>
          <a:cs typeface="+mn-cs"/>
        </a:defRPr>
      </a:lvl2pPr>
      <a:lvl3pPr marL="1088291" algn="l" defTabSz="1088291" rtl="0" eaLnBrk="1" latinLnBrk="0" hangingPunct="1">
        <a:defRPr sz="2100" kern="1200">
          <a:solidFill>
            <a:schemeClr val="tx1"/>
          </a:solidFill>
          <a:latin typeface="+mn-lt"/>
          <a:ea typeface="+mn-ea"/>
          <a:cs typeface="+mn-cs"/>
        </a:defRPr>
      </a:lvl3pPr>
      <a:lvl4pPr marL="1632436" algn="l" defTabSz="1088291" rtl="0" eaLnBrk="1" latinLnBrk="0" hangingPunct="1">
        <a:defRPr sz="2100" kern="1200">
          <a:solidFill>
            <a:schemeClr val="tx1"/>
          </a:solidFill>
          <a:latin typeface="+mn-lt"/>
          <a:ea typeface="+mn-ea"/>
          <a:cs typeface="+mn-cs"/>
        </a:defRPr>
      </a:lvl4pPr>
      <a:lvl5pPr marL="2176581" algn="l" defTabSz="1088291" rtl="0" eaLnBrk="1" latinLnBrk="0" hangingPunct="1">
        <a:defRPr sz="2100" kern="1200">
          <a:solidFill>
            <a:schemeClr val="tx1"/>
          </a:solidFill>
          <a:latin typeface="+mn-lt"/>
          <a:ea typeface="+mn-ea"/>
          <a:cs typeface="+mn-cs"/>
        </a:defRPr>
      </a:lvl5pPr>
      <a:lvl6pPr marL="2720726" algn="l" defTabSz="1088291" rtl="0" eaLnBrk="1" latinLnBrk="0" hangingPunct="1">
        <a:defRPr sz="2100" kern="1200">
          <a:solidFill>
            <a:schemeClr val="tx1"/>
          </a:solidFill>
          <a:latin typeface="+mn-lt"/>
          <a:ea typeface="+mn-ea"/>
          <a:cs typeface="+mn-cs"/>
        </a:defRPr>
      </a:lvl6pPr>
      <a:lvl7pPr marL="3264872" algn="l" defTabSz="1088291" rtl="0" eaLnBrk="1" latinLnBrk="0" hangingPunct="1">
        <a:defRPr sz="2100" kern="1200">
          <a:solidFill>
            <a:schemeClr val="tx1"/>
          </a:solidFill>
          <a:latin typeface="+mn-lt"/>
          <a:ea typeface="+mn-ea"/>
          <a:cs typeface="+mn-cs"/>
        </a:defRPr>
      </a:lvl7pPr>
      <a:lvl8pPr marL="3809017" algn="l" defTabSz="1088291" rtl="0" eaLnBrk="1" latinLnBrk="0" hangingPunct="1">
        <a:defRPr sz="2100" kern="1200">
          <a:solidFill>
            <a:schemeClr val="tx1"/>
          </a:solidFill>
          <a:latin typeface="+mn-lt"/>
          <a:ea typeface="+mn-ea"/>
          <a:cs typeface="+mn-cs"/>
        </a:defRPr>
      </a:lvl8pPr>
      <a:lvl9pPr marL="4353162" algn="l" defTabSz="1088291"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5ACBF0"/>
          </p15:clr>
        </p15:guide>
        <p15:guide id="2" pos="4032">
          <p15:clr>
            <a:srgbClr val="FDE53C"/>
          </p15:clr>
        </p15:guide>
        <p15:guide id="3" pos="3651">
          <p15:clr>
            <a:srgbClr val="FDE53C"/>
          </p15:clr>
        </p15:guide>
        <p15:guide id="4" pos="5758">
          <p15:clr>
            <a:srgbClr val="5ACBF0"/>
          </p15:clr>
        </p15:guide>
        <p15:guide id="5" pos="7488">
          <p15:clr>
            <a:srgbClr val="A4A3A4"/>
          </p15:clr>
        </p15:guide>
        <p15:guide id="6" pos="1919">
          <p15:clr>
            <a:srgbClr val="5ACBF0"/>
          </p15:clr>
        </p15:guide>
        <p15:guide id="7" pos="191">
          <p15:clr>
            <a:srgbClr val="A4A3A4"/>
          </p15:clr>
        </p15:guide>
        <p15:guide id="8" orient="horz" pos="2405">
          <p15:clr>
            <a:srgbClr val="5ACBF0"/>
          </p15:clr>
        </p15:guide>
        <p15:guide id="11" orient="horz" pos="751">
          <p15:clr>
            <a:srgbClr val="F26B43"/>
          </p15:clr>
        </p15:guide>
        <p15:guide id="14" orient="horz" pos="4057">
          <p15:clr>
            <a:srgbClr val="F26B43"/>
          </p15:clr>
        </p15:guide>
        <p15:guide id="15" orient="horz" pos="3924">
          <p15:clr>
            <a:srgbClr val="A4A3A4"/>
          </p15:clr>
        </p15:guide>
        <p15:guide id="17" pos="2560">
          <p15:clr>
            <a:srgbClr val="C35EA4"/>
          </p15:clr>
        </p15:guide>
        <p15:guide id="18" pos="5120">
          <p15:clr>
            <a:srgbClr val="C35EA4"/>
          </p15:clr>
        </p15:guide>
        <p15:guide id="19" pos="1728">
          <p15:clr>
            <a:srgbClr val="FDE53C"/>
          </p15:clr>
        </p15:guide>
        <p15:guide id="20" pos="2106">
          <p15:clr>
            <a:srgbClr val="FDE53C"/>
          </p15:clr>
        </p15:guide>
        <p15:guide id="21" pos="2369">
          <p15:clr>
            <a:srgbClr val="9FCC3B"/>
          </p15:clr>
        </p15:guide>
        <p15:guide id="22" pos="2749">
          <p15:clr>
            <a:srgbClr val="9FCC3B"/>
          </p15:clr>
        </p15:guide>
        <p15:guide id="23" pos="4925">
          <p15:clr>
            <a:srgbClr val="9FCC3B"/>
          </p15:clr>
        </p15:guide>
        <p15:guide id="24" pos="5309">
          <p15:clr>
            <a:srgbClr val="9FCC3B"/>
          </p15:clr>
        </p15:guide>
        <p15:guide id="25" pos="5565">
          <p15:clr>
            <a:srgbClr val="FDE53C"/>
          </p15:clr>
        </p15:guide>
        <p15:guide id="26" pos="5947">
          <p15:clr>
            <a:srgbClr val="FDE53C"/>
          </p15:clr>
        </p15:guide>
        <p15:guide id="27" orient="horz" pos="2594">
          <p15:clr>
            <a:srgbClr val="FDE53C"/>
          </p15:clr>
        </p15:guide>
        <p15:guide id="28" orient="horz" pos="2208">
          <p15:clr>
            <a:srgbClr val="FDE53C"/>
          </p15:clr>
        </p15:guide>
        <p15:guide id="35" orient="horz" pos="1053">
          <p15:clr>
            <a:srgbClr val="FDE53C"/>
          </p15:clr>
        </p15:guide>
        <p15:guide id="36" orient="horz" pos="894">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9241" y="6921698"/>
            <a:ext cx="632759" cy="267660"/>
          </a:xfrm>
          <a:prstGeom prst="rect">
            <a:avLst/>
          </a:prstGeom>
        </p:spPr>
        <p:txBody>
          <a:bodyPr vert="horz" lIns="91440" tIns="45720" rIns="91440" bIns="45720" rtlCol="0" anchor="t"/>
          <a:lstStyle>
            <a:lvl1pPr algn="l">
              <a:defRPr sz="800" b="0" i="0">
                <a:solidFill>
                  <a:srgbClr val="6E6E6E"/>
                </a:solidFill>
                <a:latin typeface="Adobe Clean" panose="8F8800004D008C180100" pitchFamily="34" charset="0"/>
              </a:defRPr>
            </a:lvl1pPr>
          </a:lstStyle>
          <a:p>
            <a:fld id="{C13374DE-F523-4144-90A2-C47F06AF466D}" type="datetime1">
              <a:rPr lang="en-US" smtClean="0"/>
              <a:t>2/4/2026</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499" y="6560363"/>
            <a:ext cx="4348378"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6000F3028F8800004C02"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5407" y="6560363"/>
            <a:ext cx="401186"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0F3028F8800004C0200"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6050" y="312660"/>
            <a:ext cx="11494008"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612" y="1401699"/>
            <a:ext cx="11518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23"/>
          <a:stretch>
            <a:fillRect/>
          </a:stretch>
        </p:blipFill>
        <p:spPr>
          <a:xfrm>
            <a:off x="378923" y="6578695"/>
            <a:ext cx="566078"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2847"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spTree>
    <p:extLst>
      <p:ext uri="{BB962C8B-B14F-4D97-AF65-F5344CB8AC3E}">
        <p14:creationId xmlns:p14="http://schemas.microsoft.com/office/powerpoint/2010/main" val="3417418676"/>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Lst>
  <p:hf sldNum="0" hdr="0" ftr="0" dt="0"/>
  <p:txStyles>
    <p:titleStyle>
      <a:lvl1pPr algn="l" defTabSz="914400" rtl="0" eaLnBrk="1" latinLnBrk="0" hangingPunct="1">
        <a:lnSpc>
          <a:spcPct val="90000"/>
        </a:lnSpc>
        <a:spcBef>
          <a:spcPct val="0"/>
        </a:spcBef>
        <a:buNone/>
        <a:defRPr sz="2800" b="0" i="0" kern="1200">
          <a:solidFill>
            <a:srgbClr val="0594B4"/>
          </a:solidFill>
          <a:latin typeface="Adobe Clean ExtraBold" panose="020B0503020404020204" pitchFamily="34" charset="0"/>
          <a:ea typeface="+mj-ea"/>
          <a:cs typeface="+mj-cs"/>
        </a:defRPr>
      </a:lvl1pPr>
    </p:titleStyle>
    <p:bodyStyle>
      <a:lvl1pPr marL="228600" indent="-228600" algn="l" defTabSz="914400" rtl="0" eaLnBrk="1" latinLnBrk="0" hangingPunct="1">
        <a:lnSpc>
          <a:spcPct val="100000"/>
        </a:lnSpc>
        <a:spcBef>
          <a:spcPts val="1800"/>
        </a:spcBef>
        <a:buSzPct val="70000"/>
        <a:buFont typeface="Arial" panose="020B0604020202020204" pitchFamily="34" charset="0"/>
        <a:buChar char="•"/>
        <a:defRPr sz="2200" b="0" i="0" kern="1200">
          <a:solidFill>
            <a:schemeClr val="tx1"/>
          </a:solidFill>
          <a:latin typeface="Adobe Clean SemiLight" panose="020B0403020404020204" pitchFamily="34" charset="0"/>
          <a:ea typeface="+mn-ea"/>
          <a:cs typeface="+mn-cs"/>
        </a:defRPr>
      </a:lvl1pPr>
      <a:lvl2pPr marL="685800" indent="-228600" algn="l" defTabSz="914400" rtl="0" eaLnBrk="1" latinLnBrk="0" hangingPunct="1">
        <a:lnSpc>
          <a:spcPct val="100000"/>
        </a:lnSpc>
        <a:spcBef>
          <a:spcPts val="1800"/>
        </a:spcBef>
        <a:buSzPct val="70000"/>
        <a:buFont typeface="Arial" panose="020B0604020202020204" pitchFamily="34" charset="0"/>
        <a:buChar char="•"/>
        <a:defRPr sz="2000" b="0" i="0" kern="1200">
          <a:solidFill>
            <a:schemeClr val="tx1"/>
          </a:solidFill>
          <a:latin typeface="Adobe Clean SemiLight" panose="020B0403020404020204" pitchFamily="34" charset="0"/>
          <a:ea typeface="+mn-ea"/>
          <a:cs typeface="+mn-cs"/>
        </a:defRPr>
      </a:lvl2pPr>
      <a:lvl3pPr marL="1143000" indent="-228600" algn="l" defTabSz="914400" rtl="0" eaLnBrk="1" latinLnBrk="0" hangingPunct="1">
        <a:lnSpc>
          <a:spcPct val="100000"/>
        </a:lnSpc>
        <a:spcBef>
          <a:spcPts val="1800"/>
        </a:spcBef>
        <a:buSzPct val="70000"/>
        <a:buFont typeface="Arial" panose="020B0604020202020204" pitchFamily="34" charset="0"/>
        <a:buChar char="•"/>
        <a:defRPr sz="1800" b="0" i="0" kern="1200">
          <a:solidFill>
            <a:schemeClr val="tx1"/>
          </a:solidFill>
          <a:latin typeface="Adobe Clean SemiLight" panose="020B0403020404020204" pitchFamily="34" charset="0"/>
          <a:ea typeface="+mn-ea"/>
          <a:cs typeface="+mn-cs"/>
        </a:defRPr>
      </a:lvl3pPr>
      <a:lvl4pPr marL="1600200" indent="-228600" algn="l" defTabSz="914400" rtl="0" eaLnBrk="1" latinLnBrk="0" hangingPunct="1">
        <a:lnSpc>
          <a:spcPct val="100000"/>
        </a:lnSpc>
        <a:spcBef>
          <a:spcPts val="1800"/>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7400" indent="-228600" algn="l" defTabSz="914400" rtl="0" eaLnBrk="1" latinLnBrk="0" hangingPunct="1">
        <a:lnSpc>
          <a:spcPct val="100000"/>
        </a:lnSpc>
        <a:spcBef>
          <a:spcPts val="1800"/>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slideLayout" Target="../slideLayouts/slideLayout61.xml"/><Relationship Id="rId7" Type="http://schemas.openxmlformats.org/officeDocument/2006/relationships/image" Target="../media/image8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notesSlide" Target="../notesSlides/notesSlide5.xml"/><Relationship Id="rId9"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1.xml"/></Relationships>
</file>

<file path=ppt/slides/_rels/slide1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61.xml"/><Relationship Id="rId5" Type="http://schemas.openxmlformats.org/officeDocument/2006/relationships/image" Target="../media/image96.png"/><Relationship Id="rId4" Type="http://schemas.openxmlformats.org/officeDocument/2006/relationships/image" Target="../media/image9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7.png"/></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1.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61.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3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6.xml"/></Relationships>
</file>

<file path=ppt/slides/_rels/slide3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6.xml"/><Relationship Id="rId7" Type="http://schemas.openxmlformats.org/officeDocument/2006/relationships/image" Target="../media/image10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10.xml"/><Relationship Id="rId5" Type="http://schemas.openxmlformats.org/officeDocument/2006/relationships/slideLayout" Target="../slideLayouts/slideLayout61.xml"/><Relationship Id="rId4" Type="http://schemas.openxmlformats.org/officeDocument/2006/relationships/tags" Target="../tags/tag7.xml"/><Relationship Id="rId9" Type="http://schemas.openxmlformats.org/officeDocument/2006/relationships/image" Target="../media/image111.png"/></Relationships>
</file>

<file path=ppt/slides/_rels/slide3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microsoft.com/office/2007/relationships/hdphoto" Target="../media/hdphoto3.wdp"/><Relationship Id="rId2" Type="http://schemas.openxmlformats.org/officeDocument/2006/relationships/notesSlide" Target="../notesSlides/notesSlide4.xml"/><Relationship Id="rId16" Type="http://schemas.openxmlformats.org/officeDocument/2006/relationships/image" Target="../media/image72.png"/><Relationship Id="rId1" Type="http://schemas.openxmlformats.org/officeDocument/2006/relationships/slideLayout" Target="../slideLayouts/slideLayout61.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5.xml"/><Relationship Id="rId5" Type="http://schemas.openxmlformats.org/officeDocument/2006/relationships/image" Target="../media/image76.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ctrTitle"/>
          </p:nvPr>
        </p:nvSpPr>
        <p:spPr>
          <a:xfrm>
            <a:off x="2204278" y="2798064"/>
            <a:ext cx="5917709" cy="1216152"/>
          </a:xfrm>
        </p:spPr>
        <p:txBody>
          <a:bodyPr wrap="square" anchor="t">
            <a:normAutofit/>
          </a:bodyPr>
          <a:lstStyle/>
          <a:p>
            <a:r>
              <a:rPr lang="en-US" dirty="0"/>
              <a:t>Substance 3D Automation</a:t>
            </a:r>
          </a:p>
        </p:txBody>
      </p:sp>
      <p:sp>
        <p:nvSpPr>
          <p:cNvPr id="5" name="Content Placeholder 4">
            <a:extLst>
              <a:ext uri="{FF2B5EF4-FFF2-40B4-BE49-F238E27FC236}">
                <a16:creationId xmlns:a16="http://schemas.microsoft.com/office/drawing/2014/main" id="{211F90D9-0635-46E9-8453-58FEB28FB017}"/>
              </a:ext>
            </a:extLst>
          </p:cNvPr>
          <p:cNvSpPr>
            <a:spLocks noGrp="1"/>
          </p:cNvSpPr>
          <p:nvPr>
            <p:ph type="subTitle" idx="1"/>
          </p:nvPr>
        </p:nvSpPr>
        <p:spPr>
          <a:xfrm>
            <a:off x="2204278" y="4123943"/>
            <a:ext cx="5908563" cy="1078992"/>
          </a:xfrm>
        </p:spPr>
        <p:txBody>
          <a:bodyPr vert="horz" wrap="square" lIns="0" tIns="0" rIns="0" bIns="0" rtlCol="0">
            <a:normAutofit lnSpcReduction="10000"/>
          </a:bodyPr>
          <a:lstStyle/>
          <a:p>
            <a:r>
              <a:rPr lang="en-US" dirty="0"/>
              <a:t>3D Automation SaaS Offerings for Enterprise</a:t>
            </a:r>
          </a:p>
          <a:p>
            <a:r>
              <a:rPr lang="en-US" dirty="0"/>
              <a:t>Polly Ing | Head of Product, Web &amp; Cloud</a:t>
            </a:r>
          </a:p>
          <a:p>
            <a:r>
              <a:rPr lang="en-US" dirty="0"/>
              <a:t>Olasile Abolade | Sr Product Manager, Web &amp; Cloud</a:t>
            </a:r>
          </a:p>
        </p:txBody>
      </p:sp>
      <p:sp>
        <p:nvSpPr>
          <p:cNvPr id="2" name="TextBox 1">
            <a:extLst>
              <a:ext uri="{FF2B5EF4-FFF2-40B4-BE49-F238E27FC236}">
                <a16:creationId xmlns:a16="http://schemas.microsoft.com/office/drawing/2014/main" id="{3FA9648D-23CE-7A27-B1A1-7A4967E12073}"/>
              </a:ext>
            </a:extLst>
          </p:cNvPr>
          <p:cNvSpPr txBox="1"/>
          <p:nvPr/>
        </p:nvSpPr>
        <p:spPr>
          <a:xfrm>
            <a:off x="2069805" y="5777023"/>
            <a:ext cx="7350642" cy="523220"/>
          </a:xfrm>
          <a:prstGeom prst="rect">
            <a:avLst/>
          </a:prstGeom>
          <a:noFill/>
        </p:spPr>
        <p:txBody>
          <a:bodyPr wrap="square" rtlCol="0">
            <a:spAutoFit/>
          </a:bodyPr>
          <a:lstStyle/>
          <a:p>
            <a:r>
              <a:rPr lang="en-US" sz="1400" i="1" dirty="0">
                <a:solidFill>
                  <a:schemeClr val="bg1"/>
                </a:solidFill>
              </a:rPr>
              <a:t>Primary Collaborators: Landon Giss, Morgan </a:t>
            </a:r>
            <a:r>
              <a:rPr lang="en-US" sz="1400" i="1" dirty="0" err="1">
                <a:solidFill>
                  <a:schemeClr val="bg1"/>
                </a:solidFill>
              </a:rPr>
              <a:t>Gurfinkel</a:t>
            </a:r>
            <a:r>
              <a:rPr lang="en-US" sz="1400" i="1" dirty="0">
                <a:solidFill>
                  <a:schemeClr val="bg1"/>
                </a:solidFill>
              </a:rPr>
              <a:t>, </a:t>
            </a:r>
            <a:r>
              <a:rPr lang="en-US" sz="1400" i="1" dirty="0" err="1">
                <a:solidFill>
                  <a:schemeClr val="bg1"/>
                </a:solidFill>
              </a:rPr>
              <a:t>Vijaj</a:t>
            </a:r>
            <a:r>
              <a:rPr lang="en-US" sz="1400" i="1" dirty="0">
                <a:solidFill>
                  <a:schemeClr val="bg1"/>
                </a:solidFill>
              </a:rPr>
              <a:t> </a:t>
            </a:r>
            <a:r>
              <a:rPr lang="en-US" sz="1400" i="1" dirty="0" err="1">
                <a:solidFill>
                  <a:schemeClr val="bg1"/>
                </a:solidFill>
              </a:rPr>
              <a:t>Vachani</a:t>
            </a:r>
            <a:r>
              <a:rPr lang="en-US" sz="1400" i="1" dirty="0">
                <a:solidFill>
                  <a:schemeClr val="bg1"/>
                </a:solidFill>
              </a:rPr>
              <a:t>, Carly Abbott, Warren Langevin, Eric </a:t>
            </a:r>
            <a:r>
              <a:rPr lang="en-US" sz="1400" i="1" dirty="0" err="1">
                <a:solidFill>
                  <a:schemeClr val="bg1"/>
                </a:solidFill>
              </a:rPr>
              <a:t>Engleman</a:t>
            </a:r>
            <a:r>
              <a:rPr lang="en-US" sz="1400" i="1" dirty="0">
                <a:solidFill>
                  <a:schemeClr val="bg1"/>
                </a:solidFill>
              </a:rPr>
              <a:t>, </a:t>
            </a:r>
            <a:r>
              <a:rPr lang="en-US" sz="1400" i="1" dirty="0" err="1">
                <a:solidFill>
                  <a:schemeClr val="bg1"/>
                </a:solidFill>
              </a:rPr>
              <a:t>Sayash</a:t>
            </a:r>
            <a:r>
              <a:rPr lang="en-US" sz="1400" i="1" dirty="0">
                <a:solidFill>
                  <a:schemeClr val="bg1"/>
                </a:solidFill>
              </a:rPr>
              <a:t> Kumar, Erica Rutledge, Matthew Purdon. </a:t>
            </a:r>
          </a:p>
        </p:txBody>
      </p:sp>
    </p:spTree>
    <p:extLst>
      <p:ext uri="{BB962C8B-B14F-4D97-AF65-F5344CB8AC3E}">
        <p14:creationId xmlns:p14="http://schemas.microsoft.com/office/powerpoint/2010/main" val="32721303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AE3C95-0950-B940-8326-93DA09E3312D}"/>
              </a:ext>
            </a:extLst>
          </p:cNvPr>
          <p:cNvSpPr>
            <a:spLocks noGrp="1"/>
          </p:cNvSpPr>
          <p:nvPr>
            <p:ph type="title"/>
          </p:nvPr>
        </p:nvSpPr>
        <p:spPr/>
        <p:txBody>
          <a:bodyPr/>
          <a:lstStyle/>
          <a:p>
            <a:r>
              <a:rPr lang="en-US" dirty="0"/>
              <a:t>3DI Solution: 3D Cloud Automation Service (part of CCAS)</a:t>
            </a:r>
          </a:p>
        </p:txBody>
      </p:sp>
      <p:sp>
        <p:nvSpPr>
          <p:cNvPr id="5" name="Content Placeholder 4">
            <a:extLst>
              <a:ext uri="{FF2B5EF4-FFF2-40B4-BE49-F238E27FC236}">
                <a16:creationId xmlns:a16="http://schemas.microsoft.com/office/drawing/2014/main" id="{0422FB17-8399-514F-9D9A-F157C7A007DF}"/>
              </a:ext>
            </a:extLst>
          </p:cNvPr>
          <p:cNvSpPr>
            <a:spLocks noGrp="1"/>
          </p:cNvSpPr>
          <p:nvPr>
            <p:ph idx="1"/>
          </p:nvPr>
        </p:nvSpPr>
        <p:spPr>
          <a:xfrm>
            <a:off x="1766809" y="1011907"/>
            <a:ext cx="9814005" cy="1168378"/>
          </a:xfrm>
        </p:spPr>
        <p:txBody>
          <a:bodyPr/>
          <a:lstStyle/>
          <a:p>
            <a:pPr marL="9525" indent="0">
              <a:buNone/>
            </a:pPr>
            <a:r>
              <a:rPr lang="en-US" sz="2000" b="1"/>
              <a:t>3D automation is virtual photography supercharged</a:t>
            </a:r>
            <a:r>
              <a:rPr lang="en-US" sz="2000"/>
              <a:t>—eliminate manual work and generate marketing and E-commerce content at scale using your 3D assets and 2D inputs to generate 2D imagery variations and 3D file formats</a:t>
            </a:r>
            <a:endParaRPr lang="en-US"/>
          </a:p>
        </p:txBody>
      </p:sp>
      <p:sp>
        <p:nvSpPr>
          <p:cNvPr id="29" name="AutoShape 4" descr="group">
            <a:extLst>
              <a:ext uri="{FF2B5EF4-FFF2-40B4-BE49-F238E27FC236}">
                <a16:creationId xmlns:a16="http://schemas.microsoft.com/office/drawing/2014/main" id="{98B85207-1B8C-E046-9086-145B1D937030}"/>
              </a:ext>
            </a:extLst>
          </p:cNvPr>
          <p:cNvSpPr>
            <a:spLocks noChangeAspect="1" noChangeArrowheads="1"/>
          </p:cNvSpPr>
          <p:nvPr/>
        </p:nvSpPr>
        <p:spPr bwMode="auto">
          <a:xfrm>
            <a:off x="6863341" y="2129783"/>
            <a:ext cx="1607561" cy="160756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latin typeface="Adobe Clean SemiLight"/>
            </a:endParaRPr>
          </a:p>
        </p:txBody>
      </p:sp>
      <p:pic>
        <p:nvPicPr>
          <p:cNvPr id="34" name="Picture 33" descr="A picture containing mounted, dark&#10;&#10;Description automatically generated">
            <a:extLst>
              <a:ext uri="{FF2B5EF4-FFF2-40B4-BE49-F238E27FC236}">
                <a16:creationId xmlns:a16="http://schemas.microsoft.com/office/drawing/2014/main" id="{7CA3B342-652D-724D-914D-831FB57304FC}"/>
              </a:ext>
            </a:extLst>
          </p:cNvPr>
          <p:cNvPicPr>
            <a:picLocks noChangeAspect="1"/>
          </p:cNvPicPr>
          <p:nvPr/>
        </p:nvPicPr>
        <p:blipFill>
          <a:blip r:embed="rId5"/>
          <a:stretch>
            <a:fillRect/>
          </a:stretch>
        </p:blipFill>
        <p:spPr>
          <a:xfrm>
            <a:off x="616100" y="2585772"/>
            <a:ext cx="4201309" cy="2931351"/>
          </a:xfrm>
          <a:prstGeom prst="rect">
            <a:avLst/>
          </a:prstGeom>
        </p:spPr>
      </p:pic>
      <p:pic>
        <p:nvPicPr>
          <p:cNvPr id="1026" name="Picture 2">
            <a:extLst>
              <a:ext uri="{FF2B5EF4-FFF2-40B4-BE49-F238E27FC236}">
                <a16:creationId xmlns:a16="http://schemas.microsoft.com/office/drawing/2014/main" id="{F4494B0B-03A5-1844-82EF-E9ED14B9EE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408" y="993305"/>
            <a:ext cx="1143000" cy="11557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3A4F359E-60C2-C341-8F3B-4CC361F8B9C0}"/>
              </a:ext>
            </a:extLst>
          </p:cNvPr>
          <p:cNvPicPr>
            <a:picLocks noChangeAspect="1"/>
          </p:cNvPicPr>
          <p:nvPr/>
        </p:nvPicPr>
        <p:blipFill>
          <a:blip r:embed="rId7"/>
          <a:stretch>
            <a:fillRect/>
          </a:stretch>
        </p:blipFill>
        <p:spPr>
          <a:xfrm>
            <a:off x="9890276" y="4580018"/>
            <a:ext cx="1665965" cy="937105"/>
          </a:xfrm>
          <a:prstGeom prst="rect">
            <a:avLst/>
          </a:prstGeom>
        </p:spPr>
      </p:pic>
      <p:pic>
        <p:nvPicPr>
          <p:cNvPr id="42" name="Picture 41" descr="A close - up of a shoe&#10;&#10;Description automatically generated with low confidence">
            <a:extLst>
              <a:ext uri="{FF2B5EF4-FFF2-40B4-BE49-F238E27FC236}">
                <a16:creationId xmlns:a16="http://schemas.microsoft.com/office/drawing/2014/main" id="{A1704911-0484-E74E-8D26-9292980E794A}"/>
              </a:ext>
            </a:extLst>
          </p:cNvPr>
          <p:cNvPicPr>
            <a:picLocks noChangeAspect="1"/>
          </p:cNvPicPr>
          <p:nvPr/>
        </p:nvPicPr>
        <p:blipFill>
          <a:blip r:embed="rId8"/>
          <a:stretch>
            <a:fillRect/>
          </a:stretch>
        </p:blipFill>
        <p:spPr>
          <a:xfrm>
            <a:off x="9895388" y="2585771"/>
            <a:ext cx="1660853" cy="934230"/>
          </a:xfrm>
          <a:prstGeom prst="rect">
            <a:avLst/>
          </a:prstGeom>
        </p:spPr>
      </p:pic>
      <p:pic>
        <p:nvPicPr>
          <p:cNvPr id="43" name="Picture 42" descr="A close - up of a logo&#10;&#10;Description automatically generated with medium confidence">
            <a:extLst>
              <a:ext uri="{FF2B5EF4-FFF2-40B4-BE49-F238E27FC236}">
                <a16:creationId xmlns:a16="http://schemas.microsoft.com/office/drawing/2014/main" id="{80D1165A-7A3F-D54E-A05F-56317C910A69}"/>
              </a:ext>
            </a:extLst>
          </p:cNvPr>
          <p:cNvPicPr>
            <a:picLocks noChangeAspect="1"/>
          </p:cNvPicPr>
          <p:nvPr/>
        </p:nvPicPr>
        <p:blipFill>
          <a:blip r:embed="rId9"/>
          <a:stretch>
            <a:fillRect/>
          </a:stretch>
        </p:blipFill>
        <p:spPr>
          <a:xfrm>
            <a:off x="9895388" y="3583632"/>
            <a:ext cx="1660853" cy="934230"/>
          </a:xfrm>
          <a:prstGeom prst="rect">
            <a:avLst/>
          </a:prstGeom>
        </p:spPr>
      </p:pic>
      <p:pic>
        <p:nvPicPr>
          <p:cNvPr id="44" name="nike" descr="nike">
            <a:hlinkClick r:id="" action="ppaction://media"/>
            <a:extLst>
              <a:ext uri="{FF2B5EF4-FFF2-40B4-BE49-F238E27FC236}">
                <a16:creationId xmlns:a16="http://schemas.microsoft.com/office/drawing/2014/main" id="{506D883D-A35B-1B44-A2A7-90CC1BDCC313}"/>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211542" y="3221002"/>
            <a:ext cx="4112344" cy="2296121"/>
          </a:xfrm>
          <a:prstGeom prst="rect">
            <a:avLst/>
          </a:prstGeom>
        </p:spPr>
      </p:pic>
      <p:sp>
        <p:nvSpPr>
          <p:cNvPr id="65" name="TextBox 64">
            <a:extLst>
              <a:ext uri="{FF2B5EF4-FFF2-40B4-BE49-F238E27FC236}">
                <a16:creationId xmlns:a16="http://schemas.microsoft.com/office/drawing/2014/main" id="{CAAD655B-9D04-1F4A-9233-76F2B89A6B9A}"/>
              </a:ext>
            </a:extLst>
          </p:cNvPr>
          <p:cNvSpPr txBox="1"/>
          <p:nvPr/>
        </p:nvSpPr>
        <p:spPr>
          <a:xfrm>
            <a:off x="1230854" y="5559627"/>
            <a:ext cx="2971799" cy="307777"/>
          </a:xfrm>
          <a:prstGeom prst="rect">
            <a:avLst/>
          </a:prstGeom>
          <a:noFill/>
        </p:spPr>
        <p:txBody>
          <a:bodyPr wrap="square" rtlCol="0">
            <a:spAutoFit/>
          </a:bodyPr>
          <a:lstStyle/>
          <a:p>
            <a:pPr algn="ctr"/>
            <a:r>
              <a:rPr lang="en-US" sz="1400" b="1" dirty="0">
                <a:solidFill>
                  <a:srgbClr val="000000"/>
                </a:solidFill>
                <a:latin typeface="Adobe Clean SemiLight"/>
              </a:rPr>
              <a:t>2D product image variants</a:t>
            </a:r>
          </a:p>
        </p:txBody>
      </p:sp>
      <p:sp>
        <p:nvSpPr>
          <p:cNvPr id="66" name="TextBox 65">
            <a:extLst>
              <a:ext uri="{FF2B5EF4-FFF2-40B4-BE49-F238E27FC236}">
                <a16:creationId xmlns:a16="http://schemas.microsoft.com/office/drawing/2014/main" id="{BC0DAA79-0EB5-6F4E-8A52-19BF5AE41C12}"/>
              </a:ext>
            </a:extLst>
          </p:cNvPr>
          <p:cNvSpPr txBox="1"/>
          <p:nvPr/>
        </p:nvSpPr>
        <p:spPr>
          <a:xfrm>
            <a:off x="5781816" y="5573814"/>
            <a:ext cx="2971799" cy="307777"/>
          </a:xfrm>
          <a:prstGeom prst="rect">
            <a:avLst/>
          </a:prstGeom>
          <a:noFill/>
        </p:spPr>
        <p:txBody>
          <a:bodyPr wrap="square" rtlCol="0">
            <a:spAutoFit/>
          </a:bodyPr>
          <a:lstStyle/>
          <a:p>
            <a:pPr algn="ctr"/>
            <a:r>
              <a:rPr lang="en-US" sz="1400" b="1">
                <a:solidFill>
                  <a:srgbClr val="000000"/>
                </a:solidFill>
                <a:latin typeface="Adobe Clean SemiLight"/>
              </a:rPr>
              <a:t>Export to 3D</a:t>
            </a:r>
          </a:p>
        </p:txBody>
      </p:sp>
      <p:sp>
        <p:nvSpPr>
          <p:cNvPr id="67" name="TextBox 66">
            <a:extLst>
              <a:ext uri="{FF2B5EF4-FFF2-40B4-BE49-F238E27FC236}">
                <a16:creationId xmlns:a16="http://schemas.microsoft.com/office/drawing/2014/main" id="{2AB028AE-3C79-F546-838C-AC6FE578B135}"/>
              </a:ext>
            </a:extLst>
          </p:cNvPr>
          <p:cNvSpPr txBox="1"/>
          <p:nvPr/>
        </p:nvSpPr>
        <p:spPr>
          <a:xfrm>
            <a:off x="9237358" y="5562604"/>
            <a:ext cx="2971799" cy="307777"/>
          </a:xfrm>
          <a:prstGeom prst="rect">
            <a:avLst/>
          </a:prstGeom>
          <a:noFill/>
        </p:spPr>
        <p:txBody>
          <a:bodyPr wrap="square" rtlCol="0">
            <a:spAutoFit/>
          </a:bodyPr>
          <a:lstStyle/>
          <a:p>
            <a:pPr algn="ctr"/>
            <a:r>
              <a:rPr lang="en-US" sz="1400" b="1">
                <a:solidFill>
                  <a:srgbClr val="000000"/>
                </a:solidFill>
                <a:latin typeface="Adobe Clean SemiLight"/>
              </a:rPr>
              <a:t>Render camera angles</a:t>
            </a:r>
          </a:p>
        </p:txBody>
      </p:sp>
    </p:spTree>
    <p:extLst>
      <p:ext uri="{BB962C8B-B14F-4D97-AF65-F5344CB8AC3E}">
        <p14:creationId xmlns:p14="http://schemas.microsoft.com/office/powerpoint/2010/main" val="343632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00"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4"/>
                                        </p:tgtEl>
                                      </p:cBhvr>
                                    </p:cmd>
                                  </p:childTnLst>
                                </p:cTn>
                              </p:par>
                            </p:childTnLst>
                          </p:cTn>
                        </p:par>
                      </p:childTnLst>
                    </p:cTn>
                  </p:par>
                </p:childTnLst>
              </p:cTn>
              <p:nextCondLst>
                <p:cond evt="onClick" delay="0">
                  <p:tgtEl>
                    <p:spTgt spid="44"/>
                  </p:tgtEl>
                </p:cond>
              </p:nextCondLst>
            </p:seq>
            <p:video>
              <p:cMediaNode vol="80000">
                <p:cTn id="12" repeatCount="indefinite" fill="hold" display="0">
                  <p:stCondLst>
                    <p:cond delay="indefinite"/>
                  </p:stCondLst>
                </p:cTn>
                <p:tgtEl>
                  <p:spTgt spid="4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76CC-1F36-1AE6-CDDD-2DA564C9C053}"/>
              </a:ext>
            </a:extLst>
          </p:cNvPr>
          <p:cNvSpPr>
            <a:spLocks noGrp="1"/>
          </p:cNvSpPr>
          <p:nvPr>
            <p:ph type="title"/>
          </p:nvPr>
        </p:nvSpPr>
        <p:spPr>
          <a:xfrm>
            <a:off x="134679" y="195357"/>
            <a:ext cx="11582400" cy="674518"/>
          </a:xfrm>
        </p:spPr>
        <p:txBody>
          <a:bodyPr/>
          <a:lstStyle/>
          <a:p>
            <a:r>
              <a:rPr lang="en-US" dirty="0"/>
              <a:t>3D Cloud Automation Service</a:t>
            </a:r>
          </a:p>
        </p:txBody>
      </p:sp>
      <p:sp>
        <p:nvSpPr>
          <p:cNvPr id="7" name="Content Placeholder 6">
            <a:extLst>
              <a:ext uri="{FF2B5EF4-FFF2-40B4-BE49-F238E27FC236}">
                <a16:creationId xmlns:a16="http://schemas.microsoft.com/office/drawing/2014/main" id="{E9739018-6C21-EEFC-34F0-9FE87BB0B326}"/>
              </a:ext>
            </a:extLst>
          </p:cNvPr>
          <p:cNvSpPr>
            <a:spLocks noGrp="1"/>
          </p:cNvSpPr>
          <p:nvPr>
            <p:ph idx="1"/>
          </p:nvPr>
        </p:nvSpPr>
        <p:spPr>
          <a:xfrm>
            <a:off x="208660" y="1020798"/>
            <a:ext cx="11582400" cy="5727332"/>
          </a:xfrm>
        </p:spPr>
        <p:txBody>
          <a:bodyPr/>
          <a:lstStyle/>
          <a:p>
            <a:pPr marL="0" marR="0" indent="0">
              <a:lnSpc>
                <a:spcPct val="115000"/>
              </a:lnSpc>
              <a:spcBef>
                <a:spcPts val="0"/>
              </a:spcBef>
              <a:spcAft>
                <a:spcPts val="0"/>
              </a:spcAft>
              <a:buNone/>
            </a:pPr>
            <a:r>
              <a:rPr lang="en-US" sz="1200" b="1" dirty="0">
                <a:effectLst/>
                <a:latin typeface="Arial" panose="020B0604020202020204" pitchFamily="34" charset="0"/>
                <a:ea typeface="Arial" panose="020B0604020202020204" pitchFamily="34" charset="0"/>
              </a:rPr>
              <a:t>Built for Enterprise</a:t>
            </a:r>
            <a:endParaRPr lang="en-US" sz="12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r>
              <a:rPr lang="en-US" sz="1200" dirty="0">
                <a:effectLst/>
                <a:latin typeface="Arial" panose="020B0604020202020204" pitchFamily="34" charset="0"/>
                <a:ea typeface="Arial" panose="020B0604020202020204" pitchFamily="34" charset="0"/>
              </a:rPr>
              <a:t>Adobe Substance 3D Automation Service offers both a web application and a developer solution that enables enterprise companies to manage and run their 3D asset processing pipelines in the cloud leveraging the capabilities of 3D and virtual photography to accelerate content generation and deliver high quality product experience</a:t>
            </a:r>
          </a:p>
          <a:p>
            <a:pPr marL="0" marR="0" indent="0">
              <a:lnSpc>
                <a:spcPct val="115000"/>
              </a:lnSpc>
              <a:spcBef>
                <a:spcPts val="0"/>
              </a:spcBef>
              <a:spcAft>
                <a:spcPts val="0"/>
              </a:spcAft>
              <a:buNone/>
            </a:pPr>
            <a:r>
              <a:rPr lang="en-US" sz="1200" dirty="0">
                <a:effectLst/>
                <a:latin typeface="Arial" panose="020B0604020202020204" pitchFamily="34" charset="0"/>
                <a:ea typeface="Arial" panose="020B0604020202020204" pitchFamily="34" charset="0"/>
              </a:rPr>
              <a:t> </a:t>
            </a:r>
          </a:p>
          <a:p>
            <a:pPr marL="0" marR="0" indent="0">
              <a:lnSpc>
                <a:spcPct val="115000"/>
              </a:lnSpc>
              <a:spcBef>
                <a:spcPts val="0"/>
              </a:spcBef>
              <a:spcAft>
                <a:spcPts val="0"/>
              </a:spcAft>
              <a:buNone/>
            </a:pPr>
            <a:r>
              <a:rPr lang="en-US" sz="1200" dirty="0">
                <a:effectLst/>
                <a:latin typeface="Arial" panose="020B0604020202020204" pitchFamily="34" charset="0"/>
                <a:ea typeface="Arial" panose="020B0604020202020204" pitchFamily="34" charset="0"/>
              </a:rPr>
              <a:t> </a:t>
            </a:r>
          </a:p>
          <a:p>
            <a:pPr marL="0" marR="0" indent="0">
              <a:lnSpc>
                <a:spcPct val="115000"/>
              </a:lnSpc>
              <a:spcBef>
                <a:spcPts val="0"/>
              </a:spcBef>
              <a:spcAft>
                <a:spcPts val="0"/>
              </a:spcAft>
              <a:buNone/>
            </a:pPr>
            <a:r>
              <a:rPr lang="en-US" sz="1200" b="1" dirty="0">
                <a:effectLst/>
                <a:latin typeface="Arial" panose="020B0604020202020204" pitchFamily="34" charset="0"/>
                <a:ea typeface="Arial" panose="020B0604020202020204" pitchFamily="34" charset="0"/>
              </a:rPr>
              <a:t>Automation Web Application (For Product Design Teams and Creative Professionals)</a:t>
            </a:r>
            <a:endParaRPr lang="en-US" sz="12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r>
              <a:rPr lang="en-US" sz="1200" dirty="0">
                <a:effectLst/>
                <a:latin typeface="Arial" panose="020B0604020202020204" pitchFamily="34" charset="0"/>
                <a:ea typeface="Arial" panose="020B0604020202020204" pitchFamily="34" charset="0"/>
              </a:rPr>
              <a:t>Transform your existing 3D asset by making use of our intuitive web application to create multiple variations of a product at scale for your design and production needs</a:t>
            </a:r>
          </a:p>
          <a:p>
            <a:pPr marL="0" marR="0" indent="0">
              <a:lnSpc>
                <a:spcPct val="115000"/>
              </a:lnSpc>
              <a:spcBef>
                <a:spcPts val="0"/>
              </a:spcBef>
              <a:spcAft>
                <a:spcPts val="0"/>
              </a:spcAft>
              <a:buNone/>
            </a:pPr>
            <a:r>
              <a:rPr lang="en-US" sz="1200" dirty="0">
                <a:effectLst/>
                <a:latin typeface="Arial" panose="020B0604020202020204" pitchFamily="34" charset="0"/>
                <a:ea typeface="Arial" panose="020B0604020202020204" pitchFamily="34" charset="0"/>
              </a:rPr>
              <a:t> </a:t>
            </a:r>
          </a:p>
          <a:p>
            <a:pPr marL="0" marR="0" lvl="0" indent="0">
              <a:lnSpc>
                <a:spcPct val="115000"/>
              </a:lnSpc>
              <a:spcBef>
                <a:spcPts val="0"/>
              </a:spcBef>
              <a:spcAft>
                <a:spcPts val="0"/>
              </a:spcAft>
              <a:buNone/>
            </a:pPr>
            <a:r>
              <a:rPr lang="en-US" sz="1200" u="none" strike="noStrike" dirty="0">
                <a:effectLst/>
                <a:latin typeface="Arial" panose="020B0604020202020204" pitchFamily="34" charset="0"/>
                <a:ea typeface="Arial" panose="020B0604020202020204" pitchFamily="34" charset="0"/>
              </a:rPr>
              <a:t>Intuitive and easy to use web interface</a:t>
            </a:r>
          </a:p>
          <a:p>
            <a:pPr marL="0" marR="0" lvl="0" indent="0">
              <a:lnSpc>
                <a:spcPct val="115000"/>
              </a:lnSpc>
              <a:spcBef>
                <a:spcPts val="0"/>
              </a:spcBef>
              <a:spcAft>
                <a:spcPts val="0"/>
              </a:spcAft>
              <a:buNone/>
            </a:pPr>
            <a:r>
              <a:rPr lang="en-US" sz="1200" u="none" strike="noStrike" dirty="0">
                <a:effectLst/>
                <a:latin typeface="Arial" panose="020B0604020202020204" pitchFamily="34" charset="0"/>
                <a:ea typeface="Arial" panose="020B0604020202020204" pitchFamily="34" charset="0"/>
              </a:rPr>
              <a:t>Pre-configured 3D asset and scene manipulations and operations</a:t>
            </a:r>
          </a:p>
          <a:p>
            <a:pPr marL="0" marR="0" lvl="0" indent="0">
              <a:lnSpc>
                <a:spcPct val="115000"/>
              </a:lnSpc>
              <a:spcBef>
                <a:spcPts val="0"/>
              </a:spcBef>
              <a:spcAft>
                <a:spcPts val="0"/>
              </a:spcAft>
              <a:buNone/>
            </a:pPr>
            <a:r>
              <a:rPr lang="en-US" sz="1200" u="none" strike="noStrike" dirty="0">
                <a:effectLst/>
                <a:latin typeface="Arial" panose="020B0604020202020204" pitchFamily="34" charset="0"/>
                <a:ea typeface="Arial" panose="020B0604020202020204" pitchFamily="34" charset="0"/>
              </a:rPr>
              <a:t>Reduce costs and environmental impact in your design and production workflow by leveraging virtual photography to ideate and iterate through your 3D creative process</a:t>
            </a:r>
          </a:p>
          <a:p>
            <a:pPr marL="0" marR="0" lvl="0" indent="0">
              <a:lnSpc>
                <a:spcPct val="115000"/>
              </a:lnSpc>
              <a:spcBef>
                <a:spcPts val="0"/>
              </a:spcBef>
              <a:spcAft>
                <a:spcPts val="0"/>
              </a:spcAft>
              <a:buNone/>
            </a:pPr>
            <a:r>
              <a:rPr lang="en-US" sz="1200" u="none" strike="noStrike" dirty="0">
                <a:effectLst/>
                <a:latin typeface="Arial" panose="020B0604020202020204" pitchFamily="34" charset="0"/>
                <a:ea typeface="Arial" panose="020B0604020202020204" pitchFamily="34" charset="0"/>
              </a:rPr>
              <a:t>Improve E-commerce and Marketing use cases by exporting your generated renders in web-ready formats</a:t>
            </a:r>
          </a:p>
          <a:p>
            <a:pPr marL="0" marR="0" lvl="0" indent="0">
              <a:lnSpc>
                <a:spcPct val="115000"/>
              </a:lnSpc>
              <a:spcBef>
                <a:spcPts val="0"/>
              </a:spcBef>
              <a:spcAft>
                <a:spcPts val="0"/>
              </a:spcAft>
              <a:buNone/>
            </a:pPr>
            <a:r>
              <a:rPr lang="en-US" sz="1200" u="none" strike="noStrike" dirty="0">
                <a:effectLst/>
                <a:latin typeface="Arial" panose="020B0604020202020204" pitchFamily="34" charset="0"/>
                <a:ea typeface="Arial" panose="020B0604020202020204" pitchFamily="34" charset="0"/>
              </a:rPr>
              <a:t>Adobe Content Platform for secure storage</a:t>
            </a:r>
          </a:p>
          <a:p>
            <a:pPr marL="0" marR="0" indent="0">
              <a:lnSpc>
                <a:spcPct val="115000"/>
              </a:lnSpc>
              <a:spcBef>
                <a:spcPts val="0"/>
              </a:spcBef>
              <a:spcAft>
                <a:spcPts val="0"/>
              </a:spcAft>
              <a:buNone/>
            </a:pPr>
            <a:r>
              <a:rPr lang="en-US" sz="1200" b="1" dirty="0">
                <a:effectLst/>
                <a:latin typeface="Arial" panose="020B0604020202020204" pitchFamily="34" charset="0"/>
                <a:ea typeface="Arial" panose="020B0604020202020204" pitchFamily="34" charset="0"/>
              </a:rPr>
              <a:t> </a:t>
            </a:r>
            <a:endParaRPr lang="en-US" sz="12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r>
              <a:rPr lang="en-US" sz="1200" b="1" dirty="0">
                <a:effectLst/>
                <a:latin typeface="Arial" panose="020B0604020202020204" pitchFamily="34" charset="0"/>
                <a:ea typeface="Arial" panose="020B0604020202020204" pitchFamily="34" charset="0"/>
              </a:rPr>
              <a:t> </a:t>
            </a:r>
            <a:endParaRPr lang="en-US" sz="12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r>
              <a:rPr lang="en-US" sz="1200" b="1" dirty="0">
                <a:effectLst/>
                <a:latin typeface="Arial" panose="020B0604020202020204" pitchFamily="34" charset="0"/>
                <a:ea typeface="Arial" panose="020B0604020202020204" pitchFamily="34" charset="0"/>
              </a:rPr>
              <a:t>Automation APIs (For Developers)</a:t>
            </a:r>
            <a:endParaRPr lang="en-US" sz="1200" dirty="0">
              <a:effectLst/>
              <a:latin typeface="Arial" panose="020B0604020202020204" pitchFamily="34" charset="0"/>
              <a:ea typeface="Arial" panose="020B0604020202020204" pitchFamily="34" charset="0"/>
            </a:endParaRPr>
          </a:p>
          <a:p>
            <a:pPr marL="0" marR="0" indent="0">
              <a:lnSpc>
                <a:spcPct val="115000"/>
              </a:lnSpc>
              <a:spcBef>
                <a:spcPts val="0"/>
              </a:spcBef>
              <a:spcAft>
                <a:spcPts val="0"/>
              </a:spcAft>
              <a:buNone/>
            </a:pPr>
            <a:r>
              <a:rPr lang="en-US" sz="1200" dirty="0">
                <a:effectLst/>
                <a:latin typeface="Arial" panose="020B0604020202020204" pitchFamily="34" charset="0"/>
                <a:ea typeface="Arial" panose="020B0604020202020204" pitchFamily="34" charset="0"/>
              </a:rPr>
              <a:t>Integrate your 3D asset processing pipeline with the Substance 3D Automation Service via our robust RESTful automation APIs at no developmental and maintenance cost</a:t>
            </a:r>
          </a:p>
          <a:p>
            <a:pPr marL="0" marR="0" lvl="0" indent="0">
              <a:lnSpc>
                <a:spcPct val="115000"/>
              </a:lnSpc>
              <a:spcBef>
                <a:spcPts val="0"/>
              </a:spcBef>
              <a:spcAft>
                <a:spcPts val="0"/>
              </a:spcAft>
              <a:buNone/>
            </a:pPr>
            <a:r>
              <a:rPr lang="en-US" sz="1200" u="none" strike="noStrike" dirty="0">
                <a:effectLst/>
                <a:latin typeface="Arial" panose="020B0604020202020204" pitchFamily="34" charset="0"/>
                <a:ea typeface="Arial" panose="020B0604020202020204" pitchFamily="34" charset="0"/>
              </a:rPr>
              <a:t>Integration made easy with our robust APIs</a:t>
            </a:r>
          </a:p>
          <a:p>
            <a:pPr marL="0" marR="0" lvl="0" indent="0">
              <a:lnSpc>
                <a:spcPct val="115000"/>
              </a:lnSpc>
              <a:spcBef>
                <a:spcPts val="0"/>
              </a:spcBef>
              <a:spcAft>
                <a:spcPts val="0"/>
              </a:spcAft>
              <a:buNone/>
            </a:pPr>
            <a:r>
              <a:rPr lang="en-US" sz="1200" u="none" strike="noStrike" dirty="0">
                <a:effectLst/>
                <a:latin typeface="Arial" panose="020B0604020202020204" pitchFamily="34" charset="0"/>
                <a:ea typeface="Arial" panose="020B0604020202020204" pitchFamily="34" charset="0"/>
              </a:rPr>
              <a:t>Pre-configured 3D asset/scene manipulations and operations</a:t>
            </a:r>
          </a:p>
          <a:p>
            <a:pPr marL="0" marR="0" lvl="0" indent="0">
              <a:lnSpc>
                <a:spcPct val="115000"/>
              </a:lnSpc>
              <a:spcBef>
                <a:spcPts val="0"/>
              </a:spcBef>
              <a:spcAft>
                <a:spcPts val="0"/>
              </a:spcAft>
              <a:buNone/>
            </a:pPr>
            <a:r>
              <a:rPr lang="en-US" sz="1200" u="none" strike="noStrike" dirty="0">
                <a:effectLst/>
                <a:latin typeface="Arial" panose="020B0604020202020204" pitchFamily="34" charset="0"/>
                <a:ea typeface="Arial" panose="020B0604020202020204" pitchFamily="34" charset="0"/>
              </a:rPr>
              <a:t>All orchestration, dynamic scaling and management of jobs taken care for you in the cloud</a:t>
            </a:r>
          </a:p>
          <a:p>
            <a:pPr marL="0" marR="0" lvl="0" indent="0">
              <a:lnSpc>
                <a:spcPct val="115000"/>
              </a:lnSpc>
              <a:spcBef>
                <a:spcPts val="0"/>
              </a:spcBef>
              <a:spcAft>
                <a:spcPts val="0"/>
              </a:spcAft>
              <a:buNone/>
            </a:pPr>
            <a:r>
              <a:rPr lang="en-US" sz="1200" u="none" strike="noStrike" dirty="0">
                <a:effectLst/>
                <a:latin typeface="Arial" panose="020B0604020202020204" pitchFamily="34" charset="0"/>
                <a:ea typeface="Arial" panose="020B0604020202020204" pitchFamily="34" charset="0"/>
              </a:rPr>
              <a:t>All technology component upgrades are seamless</a:t>
            </a:r>
          </a:p>
          <a:p>
            <a:pPr marL="0" marR="0" lvl="0" indent="0">
              <a:lnSpc>
                <a:spcPct val="115000"/>
              </a:lnSpc>
              <a:spcBef>
                <a:spcPts val="0"/>
              </a:spcBef>
              <a:spcAft>
                <a:spcPts val="0"/>
              </a:spcAft>
              <a:buNone/>
            </a:pPr>
            <a:r>
              <a:rPr lang="en-US" sz="1200" u="none" strike="noStrike" dirty="0">
                <a:effectLst/>
                <a:latin typeface="Arial" panose="020B0604020202020204" pitchFamily="34" charset="0"/>
                <a:ea typeface="Arial" panose="020B0604020202020204" pitchFamily="34" charset="0"/>
              </a:rPr>
              <a:t>No development and maintenance cost</a:t>
            </a:r>
          </a:p>
          <a:p>
            <a:pPr marL="0" marR="0" lvl="0" indent="0">
              <a:lnSpc>
                <a:spcPct val="115000"/>
              </a:lnSpc>
              <a:spcBef>
                <a:spcPts val="0"/>
              </a:spcBef>
              <a:spcAft>
                <a:spcPts val="0"/>
              </a:spcAft>
              <a:buNone/>
            </a:pPr>
            <a:r>
              <a:rPr lang="en-US" sz="1200" u="none" strike="noStrike" dirty="0">
                <a:effectLst/>
                <a:latin typeface="Arial" panose="020B0604020202020204" pitchFamily="34" charset="0"/>
                <a:ea typeface="Arial" panose="020B0604020202020204" pitchFamily="34" charset="0"/>
              </a:rPr>
              <a:t>Adobe enterprise grade security and reliability</a:t>
            </a:r>
          </a:p>
          <a:p>
            <a:pPr marL="9525" indent="0">
              <a:buNone/>
            </a:pPr>
            <a:endParaRPr lang="en-US" dirty="0"/>
          </a:p>
        </p:txBody>
      </p:sp>
    </p:spTree>
    <p:extLst>
      <p:ext uri="{BB962C8B-B14F-4D97-AF65-F5344CB8AC3E}">
        <p14:creationId xmlns:p14="http://schemas.microsoft.com/office/powerpoint/2010/main" val="3898784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p:txBody>
          <a:bodyPr/>
          <a:lstStyle/>
          <a:p>
            <a:r>
              <a:rPr lang="en-US" dirty="0"/>
              <a:t>3D Automation Access Points</a:t>
            </a:r>
          </a:p>
        </p:txBody>
      </p:sp>
      <p:sp>
        <p:nvSpPr>
          <p:cNvPr id="19" name="Rounded Rectangle 18">
            <a:extLst>
              <a:ext uri="{FF2B5EF4-FFF2-40B4-BE49-F238E27FC236}">
                <a16:creationId xmlns:a16="http://schemas.microsoft.com/office/drawing/2014/main" id="{1DD40438-A336-A243-9606-6790C81EAF89}"/>
              </a:ext>
            </a:extLst>
          </p:cNvPr>
          <p:cNvSpPr/>
          <p:nvPr/>
        </p:nvSpPr>
        <p:spPr>
          <a:xfrm>
            <a:off x="2489677" y="2459471"/>
            <a:ext cx="3184244" cy="670187"/>
          </a:xfrm>
          <a:prstGeom prst="roundRect">
            <a:avLst/>
          </a:prstGeom>
          <a:ln/>
        </p:spPr>
        <p:style>
          <a:lnRef idx="3">
            <a:schemeClr val="lt1"/>
          </a:lnRef>
          <a:fillRef idx="1">
            <a:schemeClr val="accent2"/>
          </a:fillRef>
          <a:effectRef idx="1">
            <a:schemeClr val="accent2"/>
          </a:effectRef>
          <a:fontRef idx="minor">
            <a:schemeClr val="lt1"/>
          </a:fontRef>
        </p:style>
        <p:txBody>
          <a:bodyPr lIns="45720" tIns="45720" rIns="45720" bIns="45720" rtlCol="0" anchor="ctr"/>
          <a:lstStyle/>
          <a:p>
            <a:pPr algn="ctr">
              <a:spcBef>
                <a:spcPts val="1200"/>
              </a:spcBef>
            </a:pPr>
            <a:r>
              <a:rPr lang="en-US" sz="1400">
                <a:solidFill>
                  <a:schemeClr val="tx1"/>
                </a:solidFill>
              </a:rPr>
              <a:t>3D Automation Service</a:t>
            </a:r>
          </a:p>
        </p:txBody>
      </p:sp>
      <p:sp>
        <p:nvSpPr>
          <p:cNvPr id="25" name="Rounded Rectangle 24">
            <a:extLst>
              <a:ext uri="{FF2B5EF4-FFF2-40B4-BE49-F238E27FC236}">
                <a16:creationId xmlns:a16="http://schemas.microsoft.com/office/drawing/2014/main" id="{B5F37366-9584-E847-A2EC-EED7BE82A635}"/>
              </a:ext>
            </a:extLst>
          </p:cNvPr>
          <p:cNvSpPr/>
          <p:nvPr/>
        </p:nvSpPr>
        <p:spPr>
          <a:xfrm>
            <a:off x="2489678" y="1416495"/>
            <a:ext cx="3184244" cy="674518"/>
          </a:xfrm>
          <a:prstGeom prst="roundRect">
            <a:avLst/>
          </a:prstGeom>
          <a:ln/>
        </p:spPr>
        <p:style>
          <a:lnRef idx="3">
            <a:schemeClr val="lt1"/>
          </a:lnRef>
          <a:fillRef idx="1">
            <a:schemeClr val="accent2"/>
          </a:fillRef>
          <a:effectRef idx="1">
            <a:schemeClr val="accent2"/>
          </a:effectRef>
          <a:fontRef idx="minor">
            <a:schemeClr val="lt1"/>
          </a:fontRef>
        </p:style>
        <p:txBody>
          <a:bodyPr lIns="45720" tIns="45720" rIns="45720" bIns="45720" rtlCol="0" anchor="ctr"/>
          <a:lstStyle/>
          <a:p>
            <a:pPr algn="ctr">
              <a:spcBef>
                <a:spcPts val="1200"/>
              </a:spcBef>
            </a:pPr>
            <a:r>
              <a:rPr lang="en-US" sz="1400">
                <a:solidFill>
                  <a:schemeClr val="tx1"/>
                </a:solidFill>
              </a:rPr>
              <a:t>3D Automation Web App</a:t>
            </a:r>
          </a:p>
        </p:txBody>
      </p:sp>
      <p:cxnSp>
        <p:nvCxnSpPr>
          <p:cNvPr id="21" name="Straight Connector 20">
            <a:extLst>
              <a:ext uri="{FF2B5EF4-FFF2-40B4-BE49-F238E27FC236}">
                <a16:creationId xmlns:a16="http://schemas.microsoft.com/office/drawing/2014/main" id="{D16778A7-7A41-4F4D-A2F2-FA7ABC1975E4}"/>
              </a:ext>
            </a:extLst>
          </p:cNvPr>
          <p:cNvCxnSpPr>
            <a:cxnSpLocks/>
          </p:cNvCxnSpPr>
          <p:nvPr/>
        </p:nvCxnSpPr>
        <p:spPr>
          <a:xfrm>
            <a:off x="2272516" y="3373870"/>
            <a:ext cx="7261412"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162F3A60-358A-D543-B11C-ACB1987339F7}"/>
              </a:ext>
            </a:extLst>
          </p:cNvPr>
          <p:cNvSpPr txBox="1"/>
          <p:nvPr/>
        </p:nvSpPr>
        <p:spPr>
          <a:xfrm>
            <a:off x="5754653" y="1599866"/>
            <a:ext cx="2007575" cy="307777"/>
          </a:xfrm>
          <a:prstGeom prst="rect">
            <a:avLst/>
          </a:prstGeom>
          <a:noFill/>
        </p:spPr>
        <p:txBody>
          <a:bodyPr wrap="square" rtlCol="0" anchor="ctr">
            <a:spAutoFit/>
          </a:bodyPr>
          <a:lstStyle/>
          <a:p>
            <a:pPr algn="ctr"/>
            <a:r>
              <a:rPr lang="en-US" sz="1400" dirty="0">
                <a:solidFill>
                  <a:schemeClr val="bg1"/>
                </a:solidFill>
              </a:rPr>
              <a:t>Web Browser</a:t>
            </a:r>
          </a:p>
        </p:txBody>
      </p:sp>
      <p:sp>
        <p:nvSpPr>
          <p:cNvPr id="33" name="TextBox 32">
            <a:extLst>
              <a:ext uri="{FF2B5EF4-FFF2-40B4-BE49-F238E27FC236}">
                <a16:creationId xmlns:a16="http://schemas.microsoft.com/office/drawing/2014/main" id="{F32A05F1-2CBD-E449-92FA-2AED96E2B8B1}"/>
              </a:ext>
            </a:extLst>
          </p:cNvPr>
          <p:cNvSpPr txBox="1"/>
          <p:nvPr/>
        </p:nvSpPr>
        <p:spPr>
          <a:xfrm>
            <a:off x="6018058" y="2640675"/>
            <a:ext cx="1480767" cy="307777"/>
          </a:xfrm>
          <a:prstGeom prst="rect">
            <a:avLst/>
          </a:prstGeom>
          <a:noFill/>
        </p:spPr>
        <p:txBody>
          <a:bodyPr wrap="square" rtlCol="0" anchor="ctr">
            <a:spAutoFit/>
          </a:bodyPr>
          <a:lstStyle/>
          <a:p>
            <a:pPr algn="ctr"/>
            <a:r>
              <a:rPr lang="en-US" sz="1400" dirty="0">
                <a:solidFill>
                  <a:schemeClr val="bg1"/>
                </a:solidFill>
              </a:rPr>
              <a:t>REST API</a:t>
            </a:r>
          </a:p>
        </p:txBody>
      </p:sp>
      <p:cxnSp>
        <p:nvCxnSpPr>
          <p:cNvPr id="37" name="Straight Connector 36">
            <a:extLst>
              <a:ext uri="{FF2B5EF4-FFF2-40B4-BE49-F238E27FC236}">
                <a16:creationId xmlns:a16="http://schemas.microsoft.com/office/drawing/2014/main" id="{6B506F49-3BB4-DE4E-9CB1-5DA6FFBDA85A}"/>
              </a:ext>
            </a:extLst>
          </p:cNvPr>
          <p:cNvCxnSpPr>
            <a:cxnSpLocks/>
          </p:cNvCxnSpPr>
          <p:nvPr/>
        </p:nvCxnSpPr>
        <p:spPr>
          <a:xfrm>
            <a:off x="2272516" y="1218636"/>
            <a:ext cx="7261412" cy="0"/>
          </a:xfrm>
          <a:prstGeom prst="line">
            <a:avLst/>
          </a:prstGeom>
          <a:ln w="9525"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2" name="Picture 31" descr="Icon&#10;&#10;Description automatically generated">
            <a:extLst>
              <a:ext uri="{FF2B5EF4-FFF2-40B4-BE49-F238E27FC236}">
                <a16:creationId xmlns:a16="http://schemas.microsoft.com/office/drawing/2014/main" id="{F5DACEFC-CD59-B14D-91E2-B93313850A9A}"/>
              </a:ext>
            </a:extLst>
          </p:cNvPr>
          <p:cNvPicPr>
            <a:picLocks noChangeAspect="1"/>
          </p:cNvPicPr>
          <p:nvPr/>
        </p:nvPicPr>
        <p:blipFill>
          <a:blip r:embed="rId3"/>
          <a:stretch>
            <a:fillRect/>
          </a:stretch>
        </p:blipFill>
        <p:spPr>
          <a:xfrm>
            <a:off x="7882530" y="2503482"/>
            <a:ext cx="507934" cy="507934"/>
          </a:xfrm>
          <a:prstGeom prst="rect">
            <a:avLst/>
          </a:prstGeom>
        </p:spPr>
      </p:pic>
      <p:sp>
        <p:nvSpPr>
          <p:cNvPr id="5" name="TextBox 4">
            <a:extLst>
              <a:ext uri="{FF2B5EF4-FFF2-40B4-BE49-F238E27FC236}">
                <a16:creationId xmlns:a16="http://schemas.microsoft.com/office/drawing/2014/main" id="{72E607F3-BBDB-3D47-78EE-3B28CEA497C3}"/>
              </a:ext>
            </a:extLst>
          </p:cNvPr>
          <p:cNvSpPr txBox="1"/>
          <p:nvPr/>
        </p:nvSpPr>
        <p:spPr>
          <a:xfrm>
            <a:off x="8136498" y="2532952"/>
            <a:ext cx="1480767" cy="523220"/>
          </a:xfrm>
          <a:prstGeom prst="rect">
            <a:avLst/>
          </a:prstGeom>
          <a:noFill/>
        </p:spPr>
        <p:txBody>
          <a:bodyPr wrap="square" rtlCol="0" anchor="ctr">
            <a:spAutoFit/>
          </a:bodyPr>
          <a:lstStyle/>
          <a:p>
            <a:pPr algn="ctr"/>
            <a:r>
              <a:rPr lang="en-US" sz="1400" dirty="0">
                <a:solidFill>
                  <a:schemeClr val="bg1"/>
                </a:solidFill>
              </a:rPr>
              <a:t>Powered by Stager</a:t>
            </a:r>
          </a:p>
        </p:txBody>
      </p:sp>
      <p:sp>
        <p:nvSpPr>
          <p:cNvPr id="7" name="TextBox 6">
            <a:extLst>
              <a:ext uri="{FF2B5EF4-FFF2-40B4-BE49-F238E27FC236}">
                <a16:creationId xmlns:a16="http://schemas.microsoft.com/office/drawing/2014/main" id="{AED03C91-A857-D635-B115-5CA096B87FD6}"/>
              </a:ext>
            </a:extLst>
          </p:cNvPr>
          <p:cNvSpPr txBox="1"/>
          <p:nvPr/>
        </p:nvSpPr>
        <p:spPr>
          <a:xfrm>
            <a:off x="7652578" y="1489934"/>
            <a:ext cx="1881351" cy="523220"/>
          </a:xfrm>
          <a:prstGeom prst="rect">
            <a:avLst/>
          </a:prstGeom>
          <a:noFill/>
        </p:spPr>
        <p:txBody>
          <a:bodyPr wrap="square">
            <a:spAutoFit/>
          </a:bodyPr>
          <a:lstStyle/>
          <a:p>
            <a:pPr algn="ctr"/>
            <a:r>
              <a:rPr lang="en-US" sz="1400" dirty="0">
                <a:solidFill>
                  <a:schemeClr val="bg1"/>
                </a:solidFill>
              </a:rPr>
              <a:t>Intuitive user interface to the service</a:t>
            </a:r>
          </a:p>
        </p:txBody>
      </p:sp>
    </p:spTree>
    <p:extLst>
      <p:ext uri="{BB962C8B-B14F-4D97-AF65-F5344CB8AC3E}">
        <p14:creationId xmlns:p14="http://schemas.microsoft.com/office/powerpoint/2010/main" val="11214986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B2EEC-0CB3-CF3C-7B27-2B0C8FCDD2B7}"/>
              </a:ext>
            </a:extLst>
          </p:cNvPr>
          <p:cNvSpPr>
            <a:spLocks noGrp="1"/>
          </p:cNvSpPr>
          <p:nvPr>
            <p:ph type="title"/>
          </p:nvPr>
        </p:nvSpPr>
        <p:spPr>
          <a:xfrm>
            <a:off x="310897" y="312663"/>
            <a:ext cx="11494008" cy="646189"/>
          </a:xfrm>
        </p:spPr>
        <p:txBody>
          <a:bodyPr anchor="ctr">
            <a:normAutofit/>
          </a:bodyPr>
          <a:lstStyle/>
          <a:p>
            <a:r>
              <a:rPr lang="en-US" dirty="0"/>
              <a:t>Example 3D use case : camera and background variations</a:t>
            </a:r>
          </a:p>
        </p:txBody>
      </p:sp>
      <p:pic>
        <p:nvPicPr>
          <p:cNvPr id="4" name="Content Placeholder 3" descr="A collage of different shoes&#10;&#10;Description automatically generated">
            <a:extLst>
              <a:ext uri="{FF2B5EF4-FFF2-40B4-BE49-F238E27FC236}">
                <a16:creationId xmlns:a16="http://schemas.microsoft.com/office/drawing/2014/main" id="{CB69752A-34D0-90AB-8B86-5F4096989849}"/>
              </a:ext>
            </a:extLst>
          </p:cNvPr>
          <p:cNvPicPr>
            <a:picLocks noGrp="1" noChangeAspect="1"/>
          </p:cNvPicPr>
          <p:nvPr>
            <p:ph sz="quarter" idx="13"/>
          </p:nvPr>
        </p:nvPicPr>
        <p:blipFill>
          <a:blip r:embed="rId2"/>
          <a:stretch>
            <a:fillRect/>
          </a:stretch>
        </p:blipFill>
        <p:spPr>
          <a:xfrm>
            <a:off x="363427" y="1394086"/>
            <a:ext cx="11376706" cy="4636008"/>
          </a:xfrm>
          <a:prstGeom prst="rect">
            <a:avLst/>
          </a:prstGeom>
          <a:noFill/>
        </p:spPr>
      </p:pic>
    </p:spTree>
    <p:extLst>
      <p:ext uri="{BB962C8B-B14F-4D97-AF65-F5344CB8AC3E}">
        <p14:creationId xmlns:p14="http://schemas.microsoft.com/office/powerpoint/2010/main" val="4150857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A0E4-0B0C-FC88-9147-9BDF9DC4E722}"/>
              </a:ext>
            </a:extLst>
          </p:cNvPr>
          <p:cNvSpPr>
            <a:spLocks noGrp="1"/>
          </p:cNvSpPr>
          <p:nvPr>
            <p:ph type="title"/>
          </p:nvPr>
        </p:nvSpPr>
        <p:spPr>
          <a:xfrm>
            <a:off x="310897" y="312663"/>
            <a:ext cx="11494008" cy="646189"/>
          </a:xfrm>
        </p:spPr>
        <p:txBody>
          <a:bodyPr anchor="ctr">
            <a:normAutofit/>
          </a:bodyPr>
          <a:lstStyle/>
          <a:p>
            <a:r>
              <a:rPr lang="en-US" dirty="0"/>
              <a:t>Example 3D use case: localizations and graphic variations</a:t>
            </a:r>
          </a:p>
        </p:txBody>
      </p:sp>
      <p:pic>
        <p:nvPicPr>
          <p:cNvPr id="4" name="Content Placeholder 3" descr="A collage of a can of soda&#10;&#10;Description automatically generated">
            <a:extLst>
              <a:ext uri="{FF2B5EF4-FFF2-40B4-BE49-F238E27FC236}">
                <a16:creationId xmlns:a16="http://schemas.microsoft.com/office/drawing/2014/main" id="{644BB935-DC68-8C9E-FBAF-832A287DE1B8}"/>
              </a:ext>
            </a:extLst>
          </p:cNvPr>
          <p:cNvPicPr>
            <a:picLocks noGrp="1" noChangeAspect="1"/>
          </p:cNvPicPr>
          <p:nvPr>
            <p:ph sz="quarter" idx="13"/>
          </p:nvPr>
        </p:nvPicPr>
        <p:blipFill>
          <a:blip r:embed="rId2"/>
          <a:stretch>
            <a:fillRect/>
          </a:stretch>
        </p:blipFill>
        <p:spPr>
          <a:xfrm>
            <a:off x="1392476" y="1394086"/>
            <a:ext cx="9318608" cy="4636008"/>
          </a:xfrm>
          <a:prstGeom prst="rect">
            <a:avLst/>
          </a:prstGeom>
          <a:noFill/>
        </p:spPr>
      </p:pic>
    </p:spTree>
    <p:extLst>
      <p:ext uri="{BB962C8B-B14F-4D97-AF65-F5344CB8AC3E}">
        <p14:creationId xmlns:p14="http://schemas.microsoft.com/office/powerpoint/2010/main" val="2183549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A0E4-0B0C-FC88-9147-9BDF9DC4E722}"/>
              </a:ext>
            </a:extLst>
          </p:cNvPr>
          <p:cNvSpPr>
            <a:spLocks noGrp="1"/>
          </p:cNvSpPr>
          <p:nvPr>
            <p:ph type="title"/>
          </p:nvPr>
        </p:nvSpPr>
        <p:spPr>
          <a:xfrm>
            <a:off x="310897" y="312663"/>
            <a:ext cx="11494008" cy="646189"/>
          </a:xfrm>
        </p:spPr>
        <p:txBody>
          <a:bodyPr anchor="ctr">
            <a:normAutofit/>
          </a:bodyPr>
          <a:lstStyle/>
          <a:p>
            <a:r>
              <a:rPr lang="en-US" dirty="0"/>
              <a:t>Example 3D use case: colorway and decal variation</a:t>
            </a:r>
          </a:p>
        </p:txBody>
      </p:sp>
      <p:pic>
        <p:nvPicPr>
          <p:cNvPr id="6" name="Content Placeholder 5" descr="A screenshot of a computer&#10;&#10;Description automatically generated">
            <a:extLst>
              <a:ext uri="{FF2B5EF4-FFF2-40B4-BE49-F238E27FC236}">
                <a16:creationId xmlns:a16="http://schemas.microsoft.com/office/drawing/2014/main" id="{B23CA86D-5AE7-AF64-CE8A-C0291FB633C2}"/>
              </a:ext>
            </a:extLst>
          </p:cNvPr>
          <p:cNvPicPr>
            <a:picLocks noGrp="1" noChangeAspect="1"/>
          </p:cNvPicPr>
          <p:nvPr>
            <p:ph sz="quarter" idx="13"/>
          </p:nvPr>
        </p:nvPicPr>
        <p:blipFill rotWithShape="1">
          <a:blip r:embed="rId3"/>
          <a:srcRect t="12433" r="1" b="23187"/>
          <a:stretch/>
        </p:blipFill>
        <p:spPr>
          <a:xfrm>
            <a:off x="291060" y="1394086"/>
            <a:ext cx="11521440" cy="4636008"/>
          </a:xfrm>
          <a:prstGeom prst="rect">
            <a:avLst/>
          </a:prstGeom>
          <a:noFill/>
        </p:spPr>
      </p:pic>
    </p:spTree>
    <p:extLst>
      <p:ext uri="{BB962C8B-B14F-4D97-AF65-F5344CB8AC3E}">
        <p14:creationId xmlns:p14="http://schemas.microsoft.com/office/powerpoint/2010/main" val="56004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F19FD-16DF-EB26-6967-5C2683C9FBB0}"/>
              </a:ext>
            </a:extLst>
          </p:cNvPr>
          <p:cNvSpPr>
            <a:spLocks noGrp="1"/>
          </p:cNvSpPr>
          <p:nvPr>
            <p:ph type="title"/>
          </p:nvPr>
        </p:nvSpPr>
        <p:spPr>
          <a:xfrm>
            <a:off x="304801" y="287507"/>
            <a:ext cx="11582400" cy="674518"/>
          </a:xfrm>
        </p:spPr>
        <p:txBody>
          <a:bodyPr anchor="ctr">
            <a:normAutofit/>
          </a:bodyPr>
          <a:lstStyle/>
          <a:p>
            <a:r>
              <a:rPr lang="en-US" dirty="0"/>
              <a:t>Example 3D use case: object replacement in a scene</a:t>
            </a:r>
          </a:p>
        </p:txBody>
      </p:sp>
      <p:pic>
        <p:nvPicPr>
          <p:cNvPr id="4" name="Content Placeholder 3" descr="A picture containing text, different, indoor, various&#10;&#10;Description automatically generated">
            <a:extLst>
              <a:ext uri="{FF2B5EF4-FFF2-40B4-BE49-F238E27FC236}">
                <a16:creationId xmlns:a16="http://schemas.microsoft.com/office/drawing/2014/main" id="{810F64C6-A78D-78DA-6ECD-7CBA7D1E47A6}"/>
              </a:ext>
            </a:extLst>
          </p:cNvPr>
          <p:cNvPicPr>
            <a:picLocks noGrp="1" noChangeAspect="1"/>
          </p:cNvPicPr>
          <p:nvPr>
            <p:ph idx="1"/>
          </p:nvPr>
        </p:nvPicPr>
        <p:blipFill>
          <a:blip r:embed="rId2"/>
          <a:stretch>
            <a:fillRect/>
          </a:stretch>
        </p:blipFill>
        <p:spPr>
          <a:xfrm>
            <a:off x="1261789" y="1431924"/>
            <a:ext cx="9671519" cy="4593971"/>
          </a:xfrm>
          <a:prstGeom prst="rect">
            <a:avLst/>
          </a:prstGeom>
          <a:noFill/>
        </p:spPr>
      </p:pic>
    </p:spTree>
    <p:extLst>
      <p:ext uri="{BB962C8B-B14F-4D97-AF65-F5344CB8AC3E}">
        <p14:creationId xmlns:p14="http://schemas.microsoft.com/office/powerpoint/2010/main" val="365338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C74E-46E5-0B6F-064F-88446876D8AB}"/>
              </a:ext>
            </a:extLst>
          </p:cNvPr>
          <p:cNvSpPr>
            <a:spLocks noGrp="1"/>
          </p:cNvSpPr>
          <p:nvPr>
            <p:ph type="title"/>
          </p:nvPr>
        </p:nvSpPr>
        <p:spPr/>
        <p:txBody>
          <a:bodyPr/>
          <a:lstStyle/>
          <a:p>
            <a:r>
              <a:rPr lang="en-US" dirty="0"/>
              <a:t>3D Automation Operations</a:t>
            </a:r>
          </a:p>
        </p:txBody>
      </p:sp>
      <p:pic>
        <p:nvPicPr>
          <p:cNvPr id="6" name="Content Placeholder 5">
            <a:extLst>
              <a:ext uri="{FF2B5EF4-FFF2-40B4-BE49-F238E27FC236}">
                <a16:creationId xmlns:a16="http://schemas.microsoft.com/office/drawing/2014/main" id="{02FE1830-E4DD-D708-B57A-69594A3DB17C}"/>
              </a:ext>
            </a:extLst>
          </p:cNvPr>
          <p:cNvPicPr>
            <a:picLocks noGrp="1" noChangeAspect="1"/>
          </p:cNvPicPr>
          <p:nvPr>
            <p:ph idx="1"/>
          </p:nvPr>
        </p:nvPicPr>
        <p:blipFill>
          <a:blip r:embed="rId2"/>
          <a:stretch>
            <a:fillRect/>
          </a:stretch>
        </p:blipFill>
        <p:spPr>
          <a:xfrm>
            <a:off x="5499069" y="1325749"/>
            <a:ext cx="5974598" cy="4352921"/>
          </a:xfrm>
          <a:prstGeom prst="rect">
            <a:avLst/>
          </a:prstGeom>
        </p:spPr>
      </p:pic>
      <p:sp>
        <p:nvSpPr>
          <p:cNvPr id="7" name="TextBox 6">
            <a:extLst>
              <a:ext uri="{FF2B5EF4-FFF2-40B4-BE49-F238E27FC236}">
                <a16:creationId xmlns:a16="http://schemas.microsoft.com/office/drawing/2014/main" id="{37D08F4D-6360-B06F-DC75-C3BD42E36C1B}"/>
              </a:ext>
            </a:extLst>
          </p:cNvPr>
          <p:cNvSpPr txBox="1"/>
          <p:nvPr/>
        </p:nvSpPr>
        <p:spPr>
          <a:xfrm>
            <a:off x="718333" y="2455768"/>
            <a:ext cx="3425236"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Operations supported :</a:t>
            </a:r>
          </a:p>
          <a:p>
            <a:pPr marL="285750" indent="-285750">
              <a:buFont typeface="Arial"/>
              <a:buChar char="•"/>
            </a:pPr>
            <a:r>
              <a:rPr lang="en-US" sz="1600" dirty="0"/>
              <a:t>Replace 2D background</a:t>
            </a:r>
          </a:p>
          <a:p>
            <a:pPr marL="285750" indent="-285750">
              <a:buFont typeface="Arial"/>
              <a:buChar char="•"/>
            </a:pPr>
            <a:r>
              <a:rPr lang="en-US" sz="1600" dirty="0"/>
              <a:t>Replace material</a:t>
            </a:r>
          </a:p>
          <a:p>
            <a:pPr marL="285750" indent="-285750">
              <a:buFont typeface="Arial"/>
              <a:buChar char="•"/>
            </a:pPr>
            <a:r>
              <a:rPr lang="en-US" sz="1600" dirty="0"/>
              <a:t>Replace material texture or color</a:t>
            </a:r>
          </a:p>
          <a:p>
            <a:pPr marL="285750" indent="-285750">
              <a:buFont typeface="Arial"/>
              <a:buChar char="•"/>
            </a:pPr>
            <a:r>
              <a:rPr lang="en-US" sz="1600" dirty="0"/>
              <a:t>Replace decal</a:t>
            </a:r>
          </a:p>
          <a:p>
            <a:pPr marL="285750" indent="-285750">
              <a:buFont typeface="Arial"/>
              <a:buChar char="•"/>
            </a:pPr>
            <a:r>
              <a:rPr lang="en-US" sz="1600" dirty="0"/>
              <a:t>Replace object</a:t>
            </a:r>
          </a:p>
          <a:p>
            <a:pPr marL="285750" indent="-285750">
              <a:buFont typeface="Arial"/>
              <a:buChar char="•"/>
            </a:pPr>
            <a:r>
              <a:rPr lang="en-US" sz="1600" dirty="0"/>
              <a:t>Render multiple camera angles</a:t>
            </a:r>
          </a:p>
          <a:p>
            <a:pPr marL="285750" indent="-285750">
              <a:buFont typeface="Arial"/>
              <a:buChar char="•"/>
            </a:pPr>
            <a:r>
              <a:rPr lang="en-US" sz="1600" dirty="0"/>
              <a:t>Export to 3D </a:t>
            </a:r>
            <a:r>
              <a:rPr lang="en-US" sz="1600" dirty="0">
                <a:solidFill>
                  <a:schemeClr val="bg1"/>
                </a:solidFill>
              </a:rPr>
              <a:t>file format </a:t>
            </a:r>
          </a:p>
        </p:txBody>
      </p:sp>
    </p:spTree>
    <p:extLst>
      <p:ext uri="{BB962C8B-B14F-4D97-AF65-F5344CB8AC3E}">
        <p14:creationId xmlns:p14="http://schemas.microsoft.com/office/powerpoint/2010/main" val="4241634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a:xfrm>
            <a:off x="1542796" y="3091741"/>
            <a:ext cx="9106408" cy="674518"/>
          </a:xfrm>
        </p:spPr>
        <p:txBody>
          <a:bodyPr/>
          <a:lstStyle/>
          <a:p>
            <a:pPr algn="ctr"/>
            <a:r>
              <a:rPr lang="en-US" dirty="0"/>
              <a:t>3D Automation Web Application</a:t>
            </a:r>
          </a:p>
        </p:txBody>
      </p:sp>
    </p:spTree>
    <p:extLst>
      <p:ext uri="{BB962C8B-B14F-4D97-AF65-F5344CB8AC3E}">
        <p14:creationId xmlns:p14="http://schemas.microsoft.com/office/powerpoint/2010/main" val="3114436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878679-73FE-4349-BE37-D7AEBBFA9BE4}"/>
              </a:ext>
            </a:extLst>
          </p:cNvPr>
          <p:cNvSpPr>
            <a:spLocks noGrp="1"/>
          </p:cNvSpPr>
          <p:nvPr>
            <p:ph type="title"/>
          </p:nvPr>
        </p:nvSpPr>
        <p:spPr>
          <a:xfrm>
            <a:off x="1542796" y="3091741"/>
            <a:ext cx="9106408" cy="674518"/>
          </a:xfrm>
        </p:spPr>
        <p:txBody>
          <a:bodyPr/>
          <a:lstStyle/>
          <a:p>
            <a:pPr algn="ctr"/>
            <a:r>
              <a:rPr lang="en-US"/>
              <a:t>3D Automation web app</a:t>
            </a:r>
          </a:p>
        </p:txBody>
      </p:sp>
      <p:sp>
        <p:nvSpPr>
          <p:cNvPr id="5" name="Title 31">
            <a:extLst>
              <a:ext uri="{FF2B5EF4-FFF2-40B4-BE49-F238E27FC236}">
                <a16:creationId xmlns:a16="http://schemas.microsoft.com/office/drawing/2014/main" id="{614BAB97-41B1-D044-A9AE-50F13AE49690}"/>
              </a:ext>
            </a:extLst>
          </p:cNvPr>
          <p:cNvSpPr txBox="1">
            <a:spLocks/>
          </p:cNvSpPr>
          <p:nvPr/>
        </p:nvSpPr>
        <p:spPr>
          <a:xfrm>
            <a:off x="306309" y="163937"/>
            <a:ext cx="9106408" cy="674518"/>
          </a:xfrm>
          <a:prstGeom prst="rect">
            <a:avLst/>
          </a:prstGeom>
        </p:spPr>
        <p:txBody>
          <a:bodyPr vert="horz" lIns="45720" tIns="45720" rIns="45720" bIns="45720" rtlCol="0" anchor="ctr">
            <a:noAutofit/>
          </a:bodyPr>
          <a:lstStyle>
            <a:lvl1pPr algn="l" defTabSz="1088291" rtl="0" eaLnBrk="1" latinLnBrk="0" hangingPunct="1">
              <a:spcBef>
                <a:spcPct val="0"/>
              </a:spcBef>
              <a:buNone/>
              <a:defRPr sz="2800" b="0" i="0" u="none" kern="1200">
                <a:solidFill>
                  <a:schemeClr val="bg1"/>
                </a:solidFill>
                <a:latin typeface="+mj-lt"/>
                <a:ea typeface="+mj-ea"/>
                <a:cs typeface="+mj-cs"/>
              </a:defRPr>
            </a:lvl1pPr>
          </a:lstStyle>
          <a:p>
            <a:r>
              <a:rPr lang="en-US"/>
              <a:t>Intuitive user interface</a:t>
            </a:r>
          </a:p>
        </p:txBody>
      </p:sp>
      <p:pic>
        <p:nvPicPr>
          <p:cNvPr id="6" name="Picture 5" descr="A screenshot of a video game&#10;&#10;Description automatically generated">
            <a:extLst>
              <a:ext uri="{FF2B5EF4-FFF2-40B4-BE49-F238E27FC236}">
                <a16:creationId xmlns:a16="http://schemas.microsoft.com/office/drawing/2014/main" id="{FAA0E925-0673-43FE-F2E4-E2BA773E13B3}"/>
              </a:ext>
            </a:extLst>
          </p:cNvPr>
          <p:cNvPicPr>
            <a:picLocks noChangeAspect="1"/>
          </p:cNvPicPr>
          <p:nvPr/>
        </p:nvPicPr>
        <p:blipFill>
          <a:blip r:embed="rId2"/>
          <a:stretch>
            <a:fillRect/>
          </a:stretch>
        </p:blipFill>
        <p:spPr>
          <a:xfrm>
            <a:off x="1930080" y="838456"/>
            <a:ext cx="8331841" cy="5585695"/>
          </a:xfrm>
          <a:prstGeom prst="rect">
            <a:avLst/>
          </a:prstGeom>
        </p:spPr>
      </p:pic>
    </p:spTree>
    <p:extLst>
      <p:ext uri="{BB962C8B-B14F-4D97-AF65-F5344CB8AC3E}">
        <p14:creationId xmlns:p14="http://schemas.microsoft.com/office/powerpoint/2010/main" val="22819133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E4DC75-68B1-4982-9B3F-B81052D185BF}"/>
              </a:ext>
            </a:extLst>
          </p:cNvPr>
          <p:cNvSpPr>
            <a:spLocks noGrp="1"/>
          </p:cNvSpPr>
          <p:nvPr>
            <p:ph type="ctrTitle"/>
          </p:nvPr>
        </p:nvSpPr>
        <p:spPr>
          <a:xfrm>
            <a:off x="633284" y="3878441"/>
            <a:ext cx="4176280" cy="933704"/>
          </a:xfrm>
        </p:spPr>
        <p:txBody>
          <a:bodyPr vert="horz" wrap="square" lIns="0" tIns="0" rIns="0" bIns="0" rtlCol="0" anchor="t">
            <a:normAutofit fontScale="90000"/>
          </a:bodyPr>
          <a:lstStyle/>
          <a:p>
            <a:r>
              <a:rPr lang="en-US" sz="2600" b="0" i="0" u="none" kern="1200" dirty="0">
                <a:latin typeface="+mj-lt"/>
                <a:ea typeface="+mj-ea"/>
                <a:cs typeface="+mj-cs"/>
              </a:rPr>
              <a:t>Creative Cloud  Automation Services (CCAS)</a:t>
            </a:r>
            <a:br>
              <a:rPr lang="en-US" sz="2600" b="0" i="0" u="none" kern="1200" dirty="0">
                <a:latin typeface="+mj-lt"/>
                <a:ea typeface="+mj-ea"/>
                <a:cs typeface="+mj-cs"/>
              </a:rPr>
            </a:br>
            <a:endParaRPr lang="en-US" sz="2600" b="0" i="0" u="none" kern="1200" dirty="0">
              <a:latin typeface="+mj-lt"/>
              <a:ea typeface="+mj-ea"/>
              <a:cs typeface="+mj-cs"/>
            </a:endParaRPr>
          </a:p>
        </p:txBody>
      </p:sp>
      <p:sp>
        <p:nvSpPr>
          <p:cNvPr id="6" name="Title 3">
            <a:extLst>
              <a:ext uri="{FF2B5EF4-FFF2-40B4-BE49-F238E27FC236}">
                <a16:creationId xmlns:a16="http://schemas.microsoft.com/office/drawing/2014/main" id="{71E339E5-140D-42FD-9233-4F12AF09C3D1}"/>
              </a:ext>
            </a:extLst>
          </p:cNvPr>
          <p:cNvSpPr txBox="1">
            <a:spLocks/>
          </p:cNvSpPr>
          <p:nvPr/>
        </p:nvSpPr>
        <p:spPr>
          <a:xfrm>
            <a:off x="633283" y="4964380"/>
            <a:ext cx="5299683" cy="1078992"/>
          </a:xfrm>
          <a:prstGeom prst="rect">
            <a:avLst/>
          </a:prstGeom>
        </p:spPr>
        <p:txBody>
          <a:bodyPr vert="horz" wrap="square" lIns="0" tIns="0" rIns="0" bIns="0" rtlCol="0">
            <a:noAutofit/>
          </a:bodyPr>
          <a:lstStyle>
            <a:lvl1pPr algn="l" defTabSz="914400" rtl="0" eaLnBrk="1" latinLnBrk="0" hangingPunct="1">
              <a:lnSpc>
                <a:spcPct val="90000"/>
              </a:lnSpc>
              <a:spcBef>
                <a:spcPct val="0"/>
              </a:spcBef>
              <a:buNone/>
              <a:defRPr sz="3600" kern="1200">
                <a:solidFill>
                  <a:schemeClr val="bg1"/>
                </a:solidFill>
                <a:latin typeface="+mj-lt"/>
                <a:ea typeface="+mj-ea"/>
                <a:cs typeface="+mj-cs"/>
              </a:defRPr>
            </a:lvl1pPr>
          </a:lstStyle>
          <a:p>
            <a:pPr defTabSz="1088291">
              <a:spcBef>
                <a:spcPts val="714"/>
              </a:spcBef>
              <a:buClr>
                <a:schemeClr val="tx1"/>
              </a:buClr>
              <a:buSzPct val="70000"/>
            </a:pPr>
            <a:r>
              <a:rPr lang="en-US" sz="2000" kern="1200" dirty="0">
                <a:solidFill>
                  <a:schemeClr val="tx1"/>
                </a:solidFill>
                <a:effectLst/>
                <a:latin typeface="+mn-lt"/>
                <a:ea typeface="+mn-ea"/>
                <a:cs typeface="+mn-cs"/>
              </a:rPr>
              <a:t>Creatives Are Not Robots: Letting APIs and Automation Do That for You. Join the creativity transformation with Adobe Creative Cloud Automation Services</a:t>
            </a:r>
            <a:br>
              <a:rPr lang="en-US" sz="2000" kern="1200" dirty="0">
                <a:solidFill>
                  <a:schemeClr val="tx1"/>
                </a:solidFill>
                <a:effectLst/>
                <a:latin typeface="+mn-lt"/>
                <a:ea typeface="+mn-ea"/>
                <a:cs typeface="+mn-cs"/>
              </a:rPr>
            </a:br>
            <a:endParaRPr lang="en-US" sz="2000" kern="1200" dirty="0">
              <a:solidFill>
                <a:schemeClr val="tx1"/>
              </a:solidFill>
              <a:latin typeface="+mn-lt"/>
              <a:ea typeface="+mn-ea"/>
              <a:cs typeface="+mn-cs"/>
            </a:endParaRPr>
          </a:p>
        </p:txBody>
      </p:sp>
    </p:spTree>
    <p:extLst>
      <p:ext uri="{BB962C8B-B14F-4D97-AF65-F5344CB8AC3E}">
        <p14:creationId xmlns:p14="http://schemas.microsoft.com/office/powerpoint/2010/main" val="569273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994A588B-9A79-7142-8FEC-D6B728E05579}"/>
              </a:ext>
            </a:extLst>
          </p:cNvPr>
          <p:cNvSpPr>
            <a:spLocks noGrp="1"/>
          </p:cNvSpPr>
          <p:nvPr>
            <p:ph type="title"/>
          </p:nvPr>
        </p:nvSpPr>
        <p:spPr/>
        <p:txBody>
          <a:bodyPr/>
          <a:lstStyle/>
          <a:p>
            <a:r>
              <a:rPr lang="en-US" dirty="0"/>
              <a:t>3D Automation Service: Summary of Advantages</a:t>
            </a:r>
          </a:p>
        </p:txBody>
      </p:sp>
      <p:sp>
        <p:nvSpPr>
          <p:cNvPr id="59" name="Rounded Rectangle 58">
            <a:extLst>
              <a:ext uri="{FF2B5EF4-FFF2-40B4-BE49-F238E27FC236}">
                <a16:creationId xmlns:a16="http://schemas.microsoft.com/office/drawing/2014/main" id="{65121109-4230-BB48-B16C-DE5186063D19}"/>
              </a:ext>
            </a:extLst>
          </p:cNvPr>
          <p:cNvSpPr/>
          <p:nvPr/>
        </p:nvSpPr>
        <p:spPr>
          <a:xfrm>
            <a:off x="922624" y="1403316"/>
            <a:ext cx="2934660" cy="851469"/>
          </a:xfrm>
          <a:prstGeom prst="roundRect">
            <a:avLst/>
          </a:prstGeom>
          <a:ln/>
        </p:spPr>
        <p:style>
          <a:lnRef idx="3">
            <a:schemeClr val="lt1"/>
          </a:lnRef>
          <a:fillRef idx="1">
            <a:schemeClr val="accent2"/>
          </a:fillRef>
          <a:effectRef idx="1">
            <a:schemeClr val="accent2"/>
          </a:effectRef>
          <a:fontRef idx="minor">
            <a:schemeClr val="lt1"/>
          </a:fontRef>
        </p:style>
        <p:txBody>
          <a:bodyPr lIns="45720" tIns="45720" rIns="45720" bIns="45720" rtlCol="0" anchor="ctr"/>
          <a:lstStyle/>
          <a:p>
            <a:pPr algn="ctr">
              <a:spcBef>
                <a:spcPts val="1200"/>
              </a:spcBef>
            </a:pPr>
            <a:r>
              <a:rPr lang="en-US" sz="1400">
                <a:solidFill>
                  <a:schemeClr val="tx1"/>
                </a:solidFill>
              </a:rPr>
              <a:t>3D Automation Service</a:t>
            </a:r>
          </a:p>
        </p:txBody>
      </p:sp>
      <p:sp>
        <p:nvSpPr>
          <p:cNvPr id="2" name="TextBox 1">
            <a:extLst>
              <a:ext uri="{FF2B5EF4-FFF2-40B4-BE49-F238E27FC236}">
                <a16:creationId xmlns:a16="http://schemas.microsoft.com/office/drawing/2014/main" id="{81388AB1-A5CC-4007-889F-BA22F39DF1D1}"/>
              </a:ext>
            </a:extLst>
          </p:cNvPr>
          <p:cNvSpPr txBox="1"/>
          <p:nvPr/>
        </p:nvSpPr>
        <p:spPr>
          <a:xfrm>
            <a:off x="4570072" y="1396088"/>
            <a:ext cx="702508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solidFill>
                  <a:schemeClr val="bg1"/>
                </a:solidFill>
              </a:rPr>
              <a:t>Integration made easy with our robust API</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Pre-configured manipulations and operations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All orchestration, dynamic scaling and management of jobs taken care of</a:t>
            </a:r>
          </a:p>
          <a:p>
            <a:pPr marL="742950" lvl="1" indent="-285750">
              <a:buFont typeface="Arial" panose="020B0604020202020204" pitchFamily="34" charset="0"/>
              <a:buChar char="•"/>
            </a:pPr>
            <a:r>
              <a:rPr lang="en-US" dirty="0">
                <a:solidFill>
                  <a:schemeClr val="bg1"/>
                </a:solidFill>
              </a:rPr>
              <a:t>Fair share of compute resources guaranteed</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No development or maintenance cost</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All technology component upgrades are seamless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Adobe enterprise-grade security</a:t>
            </a:r>
          </a:p>
          <a:p>
            <a:pPr marL="742950" lvl="1" indent="-285750">
              <a:buFont typeface="Arial" panose="020B0604020202020204" pitchFamily="34" charset="0"/>
              <a:buChar char="•"/>
            </a:pPr>
            <a:r>
              <a:rPr lang="en-US" dirty="0">
                <a:solidFill>
                  <a:schemeClr val="bg1"/>
                </a:solidFill>
              </a:rPr>
              <a:t>Data privacy guaranteed</a:t>
            </a:r>
          </a:p>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Adobe enterprise-grade reliability</a:t>
            </a:r>
          </a:p>
        </p:txBody>
      </p:sp>
    </p:spTree>
    <p:extLst>
      <p:ext uri="{BB962C8B-B14F-4D97-AF65-F5344CB8AC3E}">
        <p14:creationId xmlns:p14="http://schemas.microsoft.com/office/powerpoint/2010/main" val="15838277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B9B6-1F53-6FA2-815B-68AB1C2EDA2F}"/>
              </a:ext>
            </a:extLst>
          </p:cNvPr>
          <p:cNvSpPr>
            <a:spLocks noGrp="1"/>
          </p:cNvSpPr>
          <p:nvPr>
            <p:ph type="title"/>
          </p:nvPr>
        </p:nvSpPr>
        <p:spPr>
          <a:xfrm>
            <a:off x="248094" y="2860586"/>
            <a:ext cx="11582400" cy="674518"/>
          </a:xfrm>
        </p:spPr>
        <p:txBody>
          <a:bodyPr/>
          <a:lstStyle/>
          <a:p>
            <a:pPr algn="ctr"/>
            <a:r>
              <a:rPr lang="en-US" sz="3600" dirty="0"/>
              <a:t>Appendix</a:t>
            </a:r>
          </a:p>
        </p:txBody>
      </p:sp>
    </p:spTree>
    <p:extLst>
      <p:ext uri="{BB962C8B-B14F-4D97-AF65-F5344CB8AC3E}">
        <p14:creationId xmlns:p14="http://schemas.microsoft.com/office/powerpoint/2010/main" val="300408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670FFA-AEA2-5BE6-7F7B-13520060D9A9}"/>
              </a:ext>
            </a:extLst>
          </p:cNvPr>
          <p:cNvPicPr>
            <a:picLocks noChangeAspect="1"/>
          </p:cNvPicPr>
          <p:nvPr/>
        </p:nvPicPr>
        <p:blipFill>
          <a:blip r:embed="rId2"/>
          <a:stretch>
            <a:fillRect/>
          </a:stretch>
        </p:blipFill>
        <p:spPr>
          <a:xfrm>
            <a:off x="5313082" y="0"/>
            <a:ext cx="6245412" cy="6858000"/>
          </a:xfrm>
          <a:prstGeom prst="rect">
            <a:avLst/>
          </a:prstGeom>
        </p:spPr>
      </p:pic>
      <p:pic>
        <p:nvPicPr>
          <p:cNvPr id="7" name="Picture 6">
            <a:extLst>
              <a:ext uri="{FF2B5EF4-FFF2-40B4-BE49-F238E27FC236}">
                <a16:creationId xmlns:a16="http://schemas.microsoft.com/office/drawing/2014/main" id="{B8B3A449-E17D-0804-7610-54C896A85C2A}"/>
              </a:ext>
            </a:extLst>
          </p:cNvPr>
          <p:cNvPicPr>
            <a:picLocks noChangeAspect="1"/>
          </p:cNvPicPr>
          <p:nvPr/>
        </p:nvPicPr>
        <p:blipFill>
          <a:blip r:embed="rId3"/>
          <a:stretch>
            <a:fillRect/>
          </a:stretch>
        </p:blipFill>
        <p:spPr>
          <a:xfrm>
            <a:off x="286871" y="1744476"/>
            <a:ext cx="4835101" cy="3369048"/>
          </a:xfrm>
          <a:prstGeom prst="rect">
            <a:avLst/>
          </a:prstGeom>
        </p:spPr>
      </p:pic>
    </p:spTree>
    <p:extLst>
      <p:ext uri="{BB962C8B-B14F-4D97-AF65-F5344CB8AC3E}">
        <p14:creationId xmlns:p14="http://schemas.microsoft.com/office/powerpoint/2010/main" val="3032951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78BFE1-2A77-268F-2BCD-3ADC9746D14A}"/>
              </a:ext>
            </a:extLst>
          </p:cNvPr>
          <p:cNvPicPr>
            <a:picLocks noChangeAspect="1"/>
          </p:cNvPicPr>
          <p:nvPr/>
        </p:nvPicPr>
        <p:blipFill>
          <a:blip r:embed="rId3"/>
          <a:stretch>
            <a:fillRect/>
          </a:stretch>
        </p:blipFill>
        <p:spPr>
          <a:xfrm>
            <a:off x="6354438" y="1091129"/>
            <a:ext cx="5410200" cy="4191000"/>
          </a:xfrm>
          <a:prstGeom prst="rect">
            <a:avLst/>
          </a:prstGeom>
        </p:spPr>
      </p:pic>
      <p:pic>
        <p:nvPicPr>
          <p:cNvPr id="9" name="Picture 8">
            <a:extLst>
              <a:ext uri="{FF2B5EF4-FFF2-40B4-BE49-F238E27FC236}">
                <a16:creationId xmlns:a16="http://schemas.microsoft.com/office/drawing/2014/main" id="{8EBF20DE-D6E9-F517-EF04-0EDA07BDDC2B}"/>
              </a:ext>
            </a:extLst>
          </p:cNvPr>
          <p:cNvPicPr>
            <a:picLocks noChangeAspect="1"/>
          </p:cNvPicPr>
          <p:nvPr/>
        </p:nvPicPr>
        <p:blipFill>
          <a:blip r:embed="rId4"/>
          <a:stretch>
            <a:fillRect/>
          </a:stretch>
        </p:blipFill>
        <p:spPr>
          <a:xfrm>
            <a:off x="427362" y="343990"/>
            <a:ext cx="5486400" cy="3724275"/>
          </a:xfrm>
          <a:prstGeom prst="rect">
            <a:avLst/>
          </a:prstGeom>
        </p:spPr>
      </p:pic>
      <p:pic>
        <p:nvPicPr>
          <p:cNvPr id="11" name="Picture 10">
            <a:extLst>
              <a:ext uri="{FF2B5EF4-FFF2-40B4-BE49-F238E27FC236}">
                <a16:creationId xmlns:a16="http://schemas.microsoft.com/office/drawing/2014/main" id="{32E7EFC1-4781-9E77-06C8-9C37B00AB57D}"/>
              </a:ext>
            </a:extLst>
          </p:cNvPr>
          <p:cNvPicPr>
            <a:picLocks noChangeAspect="1"/>
          </p:cNvPicPr>
          <p:nvPr/>
        </p:nvPicPr>
        <p:blipFill>
          <a:blip r:embed="rId5"/>
          <a:stretch>
            <a:fillRect/>
          </a:stretch>
        </p:blipFill>
        <p:spPr>
          <a:xfrm>
            <a:off x="455937" y="4243904"/>
            <a:ext cx="5457825" cy="2076450"/>
          </a:xfrm>
          <a:prstGeom prst="rect">
            <a:avLst/>
          </a:prstGeom>
        </p:spPr>
      </p:pic>
    </p:spTree>
    <p:extLst>
      <p:ext uri="{BB962C8B-B14F-4D97-AF65-F5344CB8AC3E}">
        <p14:creationId xmlns:p14="http://schemas.microsoft.com/office/powerpoint/2010/main" val="180720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MAX MTT CCT Aspen demo (2)">
            <a:hlinkClick r:id="" action="ppaction://media"/>
            <a:extLst>
              <a:ext uri="{FF2B5EF4-FFF2-40B4-BE49-F238E27FC236}">
                <a16:creationId xmlns:a16="http://schemas.microsoft.com/office/drawing/2014/main" id="{B68A82D1-B6CC-74C5-F031-C180662149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47869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50291D-E176-481F-ABAA-C5DB0A1DA291}"/>
              </a:ext>
            </a:extLst>
          </p:cNvPr>
          <p:cNvPicPr>
            <a:picLocks noChangeAspect="1"/>
          </p:cNvPicPr>
          <p:nvPr/>
        </p:nvPicPr>
        <p:blipFill>
          <a:blip r:embed="rId3"/>
          <a:stretch>
            <a:fillRect/>
          </a:stretch>
        </p:blipFill>
        <p:spPr>
          <a:xfrm>
            <a:off x="0" y="946739"/>
            <a:ext cx="12192000" cy="4964521"/>
          </a:xfrm>
          <a:prstGeom prst="rect">
            <a:avLst/>
          </a:prstGeom>
        </p:spPr>
      </p:pic>
    </p:spTree>
    <p:extLst>
      <p:ext uri="{BB962C8B-B14F-4D97-AF65-F5344CB8AC3E}">
        <p14:creationId xmlns:p14="http://schemas.microsoft.com/office/powerpoint/2010/main" val="2194142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DF958D-B0BD-4EA3-BC1B-3F4285542AB7}"/>
              </a:ext>
            </a:extLst>
          </p:cNvPr>
          <p:cNvPicPr>
            <a:picLocks noChangeAspect="1"/>
          </p:cNvPicPr>
          <p:nvPr/>
        </p:nvPicPr>
        <p:blipFill>
          <a:blip r:embed="rId2"/>
          <a:stretch>
            <a:fillRect/>
          </a:stretch>
        </p:blipFill>
        <p:spPr>
          <a:xfrm>
            <a:off x="0" y="1593508"/>
            <a:ext cx="12192000" cy="3670984"/>
          </a:xfrm>
          <a:prstGeom prst="rect">
            <a:avLst/>
          </a:prstGeom>
        </p:spPr>
      </p:pic>
    </p:spTree>
    <p:extLst>
      <p:ext uri="{BB962C8B-B14F-4D97-AF65-F5344CB8AC3E}">
        <p14:creationId xmlns:p14="http://schemas.microsoft.com/office/powerpoint/2010/main" val="2050441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72F70F-2E45-B036-CBE8-C1CBAA08BB3A}"/>
              </a:ext>
            </a:extLst>
          </p:cNvPr>
          <p:cNvPicPr>
            <a:picLocks noChangeAspect="1"/>
          </p:cNvPicPr>
          <p:nvPr/>
        </p:nvPicPr>
        <p:blipFill>
          <a:blip r:embed="rId2"/>
          <a:stretch>
            <a:fillRect/>
          </a:stretch>
        </p:blipFill>
        <p:spPr>
          <a:xfrm>
            <a:off x="5559496" y="0"/>
            <a:ext cx="6451831" cy="6858000"/>
          </a:xfrm>
          <a:prstGeom prst="rect">
            <a:avLst/>
          </a:prstGeom>
        </p:spPr>
      </p:pic>
      <p:pic>
        <p:nvPicPr>
          <p:cNvPr id="7" name="Picture 6">
            <a:extLst>
              <a:ext uri="{FF2B5EF4-FFF2-40B4-BE49-F238E27FC236}">
                <a16:creationId xmlns:a16="http://schemas.microsoft.com/office/drawing/2014/main" id="{FCC5642B-97CA-1FF6-6FD0-291FD524C6B6}"/>
              </a:ext>
            </a:extLst>
          </p:cNvPr>
          <p:cNvPicPr>
            <a:picLocks noChangeAspect="1"/>
          </p:cNvPicPr>
          <p:nvPr/>
        </p:nvPicPr>
        <p:blipFill>
          <a:blip r:embed="rId3"/>
          <a:stretch>
            <a:fillRect/>
          </a:stretch>
        </p:blipFill>
        <p:spPr>
          <a:xfrm>
            <a:off x="180673" y="1449926"/>
            <a:ext cx="5484293" cy="3814877"/>
          </a:xfrm>
          <a:prstGeom prst="rect">
            <a:avLst/>
          </a:prstGeom>
        </p:spPr>
      </p:pic>
    </p:spTree>
    <p:extLst>
      <p:ext uri="{BB962C8B-B14F-4D97-AF65-F5344CB8AC3E}">
        <p14:creationId xmlns:p14="http://schemas.microsoft.com/office/powerpoint/2010/main" val="2781375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612778-4C4A-40E1-BA31-FC57C502405A}"/>
              </a:ext>
            </a:extLst>
          </p:cNvPr>
          <p:cNvPicPr>
            <a:picLocks noChangeAspect="1"/>
          </p:cNvPicPr>
          <p:nvPr/>
        </p:nvPicPr>
        <p:blipFill>
          <a:blip r:embed="rId2"/>
          <a:stretch>
            <a:fillRect/>
          </a:stretch>
        </p:blipFill>
        <p:spPr>
          <a:xfrm>
            <a:off x="0" y="0"/>
            <a:ext cx="12192000" cy="3035247"/>
          </a:xfrm>
          <a:prstGeom prst="rect">
            <a:avLst/>
          </a:prstGeom>
        </p:spPr>
      </p:pic>
      <p:pic>
        <p:nvPicPr>
          <p:cNvPr id="6" name="Picture 5">
            <a:extLst>
              <a:ext uri="{FF2B5EF4-FFF2-40B4-BE49-F238E27FC236}">
                <a16:creationId xmlns:a16="http://schemas.microsoft.com/office/drawing/2014/main" id="{C9AE8DE2-1200-46BF-83C7-11C42E57C1AE}"/>
              </a:ext>
            </a:extLst>
          </p:cNvPr>
          <p:cNvPicPr>
            <a:picLocks noChangeAspect="1"/>
          </p:cNvPicPr>
          <p:nvPr/>
        </p:nvPicPr>
        <p:blipFill>
          <a:blip r:embed="rId3"/>
          <a:stretch>
            <a:fillRect/>
          </a:stretch>
        </p:blipFill>
        <p:spPr>
          <a:xfrm>
            <a:off x="0" y="2912762"/>
            <a:ext cx="12192000" cy="3862508"/>
          </a:xfrm>
          <a:prstGeom prst="rect">
            <a:avLst/>
          </a:prstGeom>
        </p:spPr>
      </p:pic>
    </p:spTree>
    <p:extLst>
      <p:ext uri="{BB962C8B-B14F-4D97-AF65-F5344CB8AC3E}">
        <p14:creationId xmlns:p14="http://schemas.microsoft.com/office/powerpoint/2010/main" val="1983981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0D51FC-F713-4497-BE62-F2529AF03CE6}"/>
              </a:ext>
            </a:extLst>
          </p:cNvPr>
          <p:cNvPicPr>
            <a:picLocks noChangeAspect="1"/>
          </p:cNvPicPr>
          <p:nvPr/>
        </p:nvPicPr>
        <p:blipFill>
          <a:blip r:embed="rId2"/>
          <a:stretch>
            <a:fillRect/>
          </a:stretch>
        </p:blipFill>
        <p:spPr>
          <a:xfrm>
            <a:off x="1445075" y="1192845"/>
            <a:ext cx="9708833" cy="4788136"/>
          </a:xfrm>
          <a:prstGeom prst="rect">
            <a:avLst/>
          </a:prstGeom>
        </p:spPr>
      </p:pic>
    </p:spTree>
    <p:extLst>
      <p:ext uri="{BB962C8B-B14F-4D97-AF65-F5344CB8AC3E}">
        <p14:creationId xmlns:p14="http://schemas.microsoft.com/office/powerpoint/2010/main" val="323642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934644-4989-4A53-B9A3-0F9A36021F30}"/>
              </a:ext>
            </a:extLst>
          </p:cNvPr>
          <p:cNvSpPr txBox="1"/>
          <p:nvPr/>
        </p:nvSpPr>
        <p:spPr>
          <a:xfrm>
            <a:off x="1054544" y="1916412"/>
            <a:ext cx="3812070" cy="645738"/>
          </a:xfrm>
          <a:prstGeom prst="rect">
            <a:avLst/>
          </a:prstGeom>
          <a:noFill/>
        </p:spPr>
        <p:txBody>
          <a:bodyPr wrap="square" rtlCol="0">
            <a:spAutoFit/>
          </a:bodyPr>
          <a:lstStyle/>
          <a:p>
            <a:pPr defTabSz="914126">
              <a:defRPr/>
            </a:pPr>
            <a:r>
              <a:rPr lang="en-US" sz="1797" b="1">
                <a:solidFill>
                  <a:srgbClr val="000000"/>
                </a:solidFill>
                <a:latin typeface="Adobe Clean SemiLight"/>
              </a:rPr>
              <a:t>Number of supported channels, markets, and formats is exploding</a:t>
            </a:r>
          </a:p>
        </p:txBody>
      </p:sp>
      <p:sp>
        <p:nvSpPr>
          <p:cNvPr id="19" name="TextBox 18">
            <a:extLst>
              <a:ext uri="{FF2B5EF4-FFF2-40B4-BE49-F238E27FC236}">
                <a16:creationId xmlns:a16="http://schemas.microsoft.com/office/drawing/2014/main" id="{62E3D7AF-CB1A-4D0E-95C7-6AB16C376C30}"/>
              </a:ext>
            </a:extLst>
          </p:cNvPr>
          <p:cNvSpPr txBox="1"/>
          <p:nvPr/>
        </p:nvSpPr>
        <p:spPr>
          <a:xfrm>
            <a:off x="1054544" y="3118515"/>
            <a:ext cx="3812070" cy="645738"/>
          </a:xfrm>
          <a:prstGeom prst="rect">
            <a:avLst/>
          </a:prstGeom>
          <a:noFill/>
        </p:spPr>
        <p:txBody>
          <a:bodyPr wrap="square" rtlCol="0">
            <a:spAutoFit/>
          </a:bodyPr>
          <a:lstStyle/>
          <a:p>
            <a:pPr defTabSz="914126">
              <a:defRPr/>
            </a:pPr>
            <a:r>
              <a:rPr lang="en-US" sz="1797" b="1">
                <a:solidFill>
                  <a:srgbClr val="000000"/>
                </a:solidFill>
                <a:latin typeface="Adobe Clean SemiLight"/>
              </a:rPr>
              <a:t>Growing needs from brands for dynamic content and optimization </a:t>
            </a:r>
          </a:p>
        </p:txBody>
      </p:sp>
      <p:sp>
        <p:nvSpPr>
          <p:cNvPr id="21" name="TextBox 20">
            <a:extLst>
              <a:ext uri="{FF2B5EF4-FFF2-40B4-BE49-F238E27FC236}">
                <a16:creationId xmlns:a16="http://schemas.microsoft.com/office/drawing/2014/main" id="{9CD86755-2FAF-41B9-B263-E402618564C3}"/>
              </a:ext>
            </a:extLst>
          </p:cNvPr>
          <p:cNvSpPr txBox="1"/>
          <p:nvPr/>
        </p:nvSpPr>
        <p:spPr>
          <a:xfrm>
            <a:off x="1004769" y="4349773"/>
            <a:ext cx="3248221" cy="645738"/>
          </a:xfrm>
          <a:prstGeom prst="rect">
            <a:avLst/>
          </a:prstGeom>
          <a:noFill/>
        </p:spPr>
        <p:txBody>
          <a:bodyPr wrap="square" rtlCol="0">
            <a:spAutoFit/>
          </a:bodyPr>
          <a:lstStyle/>
          <a:p>
            <a:pPr defTabSz="914126">
              <a:defRPr/>
            </a:pPr>
            <a:r>
              <a:rPr lang="en-US" sz="1797" b="1">
                <a:solidFill>
                  <a:srgbClr val="000000"/>
                </a:solidFill>
                <a:latin typeface="Adobe Clean SemiLight"/>
              </a:rPr>
              <a:t>Customers expect more and more personalized experiences</a:t>
            </a:r>
          </a:p>
        </p:txBody>
      </p:sp>
      <p:sp>
        <p:nvSpPr>
          <p:cNvPr id="22" name="TextBox 21">
            <a:extLst>
              <a:ext uri="{FF2B5EF4-FFF2-40B4-BE49-F238E27FC236}">
                <a16:creationId xmlns:a16="http://schemas.microsoft.com/office/drawing/2014/main" id="{44B1DDE3-07B7-4B65-9609-F40868E81700}"/>
              </a:ext>
            </a:extLst>
          </p:cNvPr>
          <p:cNvSpPr txBox="1"/>
          <p:nvPr/>
        </p:nvSpPr>
        <p:spPr>
          <a:xfrm>
            <a:off x="5342627" y="4368880"/>
            <a:ext cx="3248221" cy="645738"/>
          </a:xfrm>
          <a:prstGeom prst="rect">
            <a:avLst/>
          </a:prstGeom>
          <a:noFill/>
        </p:spPr>
        <p:txBody>
          <a:bodyPr wrap="square" rtlCol="0">
            <a:spAutoFit/>
          </a:bodyPr>
          <a:lstStyle/>
          <a:p>
            <a:pPr defTabSz="914126">
              <a:defRPr/>
            </a:pPr>
            <a:r>
              <a:rPr lang="en-US" sz="1797" b="1">
                <a:solidFill>
                  <a:srgbClr val="000000"/>
                </a:solidFill>
                <a:latin typeface="Adobe Clean SemiLight"/>
              </a:rPr>
              <a:t>Need to scale and stitch across changing teams &amp; environments  </a:t>
            </a:r>
          </a:p>
        </p:txBody>
      </p:sp>
      <p:pic>
        <p:nvPicPr>
          <p:cNvPr id="17" name="Picture 16">
            <a:extLst>
              <a:ext uri="{FF2B5EF4-FFF2-40B4-BE49-F238E27FC236}">
                <a16:creationId xmlns:a16="http://schemas.microsoft.com/office/drawing/2014/main" id="{7E07E97F-5175-E44A-9F38-66B2DEB5CB6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74199" y="4349776"/>
            <a:ext cx="567327" cy="567327"/>
          </a:xfrm>
          <a:prstGeom prst="rect">
            <a:avLst/>
          </a:prstGeom>
        </p:spPr>
      </p:pic>
      <p:pic>
        <p:nvPicPr>
          <p:cNvPr id="24" name="Picture 23">
            <a:extLst>
              <a:ext uri="{FF2B5EF4-FFF2-40B4-BE49-F238E27FC236}">
                <a16:creationId xmlns:a16="http://schemas.microsoft.com/office/drawing/2014/main" id="{32E3CFC6-321C-B646-BE0A-406D874F7B66}"/>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79628" y="1913486"/>
            <a:ext cx="567327" cy="567327"/>
          </a:xfrm>
          <a:prstGeom prst="rect">
            <a:avLst/>
          </a:prstGeom>
        </p:spPr>
      </p:pic>
      <p:pic>
        <p:nvPicPr>
          <p:cNvPr id="25" name="Picture 24">
            <a:extLst>
              <a:ext uri="{FF2B5EF4-FFF2-40B4-BE49-F238E27FC236}">
                <a16:creationId xmlns:a16="http://schemas.microsoft.com/office/drawing/2014/main" id="{75E3E239-3CFA-3D43-BA73-BDC0C6CC346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721885" y="4368883"/>
            <a:ext cx="567327" cy="567327"/>
          </a:xfrm>
          <a:prstGeom prst="rect">
            <a:avLst/>
          </a:prstGeom>
        </p:spPr>
      </p:pic>
      <p:pic>
        <p:nvPicPr>
          <p:cNvPr id="32" name="Picture 31">
            <a:extLst>
              <a:ext uri="{FF2B5EF4-FFF2-40B4-BE49-F238E27FC236}">
                <a16:creationId xmlns:a16="http://schemas.microsoft.com/office/drawing/2014/main" id="{7A500145-7409-0C4A-A9D9-FBC9AC2C563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74199" y="3118520"/>
            <a:ext cx="567327" cy="567327"/>
          </a:xfrm>
          <a:prstGeom prst="rect">
            <a:avLst/>
          </a:prstGeom>
        </p:spPr>
      </p:pic>
      <p:grpSp>
        <p:nvGrpSpPr>
          <p:cNvPr id="13" name="Group 12">
            <a:extLst>
              <a:ext uri="{FF2B5EF4-FFF2-40B4-BE49-F238E27FC236}">
                <a16:creationId xmlns:a16="http://schemas.microsoft.com/office/drawing/2014/main" id="{6603D8D0-989B-7E4B-AE33-17814AC2BBB8}"/>
              </a:ext>
            </a:extLst>
          </p:cNvPr>
          <p:cNvGrpSpPr/>
          <p:nvPr/>
        </p:nvGrpSpPr>
        <p:grpSpPr>
          <a:xfrm>
            <a:off x="9555769" y="-277802"/>
            <a:ext cx="3194797" cy="3194797"/>
            <a:chOff x="5378677" y="2730500"/>
            <a:chExt cx="2095500" cy="2095500"/>
          </a:xfrm>
        </p:grpSpPr>
        <p:grpSp>
          <p:nvGrpSpPr>
            <p:cNvPr id="14" name="Group 13">
              <a:extLst>
                <a:ext uri="{FF2B5EF4-FFF2-40B4-BE49-F238E27FC236}">
                  <a16:creationId xmlns:a16="http://schemas.microsoft.com/office/drawing/2014/main" id="{7E4D787A-87BF-0646-9825-9016FE5D70F1}"/>
                </a:ext>
              </a:extLst>
            </p:cNvPr>
            <p:cNvGrpSpPr/>
            <p:nvPr/>
          </p:nvGrpSpPr>
          <p:grpSpPr>
            <a:xfrm>
              <a:off x="5378677" y="2730500"/>
              <a:ext cx="2095500" cy="2095500"/>
              <a:chOff x="5378677" y="2730500"/>
              <a:chExt cx="2095500" cy="2095500"/>
            </a:xfrm>
          </p:grpSpPr>
          <p:sp>
            <p:nvSpPr>
              <p:cNvPr id="26" name="Oval 25">
                <a:extLst>
                  <a:ext uri="{FF2B5EF4-FFF2-40B4-BE49-F238E27FC236}">
                    <a16:creationId xmlns:a16="http://schemas.microsoft.com/office/drawing/2014/main" id="{85ED567F-BD5C-0E43-8B35-BDBFA6065144}"/>
                  </a:ext>
                </a:extLst>
              </p:cNvPr>
              <p:cNvSpPr/>
              <p:nvPr/>
            </p:nvSpPr>
            <p:spPr>
              <a:xfrm>
                <a:off x="5378677" y="2730500"/>
                <a:ext cx="2095500" cy="2095500"/>
              </a:xfrm>
              <a:prstGeom prst="ellipse">
                <a:avLst/>
              </a:prstGeom>
              <a:solidFill>
                <a:srgbClr val="F4F6F8"/>
              </a:solidFill>
              <a:ln>
                <a:noFill/>
              </a:ln>
              <a:effectLst>
                <a:outerShdw blurRad="889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GB" sz="1798">
                  <a:solidFill>
                    <a:srgbClr val="FFFFFF"/>
                  </a:solidFill>
                  <a:latin typeface="Adobe Clean SemiLight" panose="020B0403020404020204" pitchFamily="34" charset="0"/>
                </a:endParaRPr>
              </a:p>
            </p:txBody>
          </p:sp>
          <p:sp>
            <p:nvSpPr>
              <p:cNvPr id="27" name="Oval 26">
                <a:extLst>
                  <a:ext uri="{FF2B5EF4-FFF2-40B4-BE49-F238E27FC236}">
                    <a16:creationId xmlns:a16="http://schemas.microsoft.com/office/drawing/2014/main" id="{6A2938D6-3423-3849-AA58-694A86EB7481}"/>
                  </a:ext>
                </a:extLst>
              </p:cNvPr>
              <p:cNvSpPr/>
              <p:nvPr/>
            </p:nvSpPr>
            <p:spPr>
              <a:xfrm>
                <a:off x="5378677" y="2730500"/>
                <a:ext cx="2095500" cy="2095500"/>
              </a:xfrm>
              <a:prstGeom prst="ellipse">
                <a:avLst/>
              </a:prstGeom>
              <a:gradFill flip="none" rotWithShape="1">
                <a:gsLst>
                  <a:gs pos="0">
                    <a:srgbClr val="EEEEEE"/>
                  </a:gs>
                  <a:gs pos="56000">
                    <a:srgbClr val="F4F6F8">
                      <a:alpha val="0"/>
                    </a:srgbClr>
                  </a:gs>
                </a:gsLst>
                <a:lin ang="2700000" scaled="1"/>
                <a:tileRect/>
              </a:gradFill>
              <a:ln>
                <a:noFill/>
              </a:ln>
              <a:effectLst>
                <a:innerShdw blurRad="63500" dist="50800" dir="13500000">
                  <a:schemeClr val="bg1">
                    <a:lumMod val="85000"/>
                    <a:alpha val="84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GB" sz="1798">
                  <a:solidFill>
                    <a:srgbClr val="FFFFFF"/>
                  </a:solidFill>
                  <a:latin typeface="Adobe Clean SemiLight" panose="020B0403020404020204" pitchFamily="34" charset="0"/>
                </a:endParaRPr>
              </a:p>
            </p:txBody>
          </p:sp>
        </p:grpSp>
        <p:grpSp>
          <p:nvGrpSpPr>
            <p:cNvPr id="15" name="Group 14">
              <a:extLst>
                <a:ext uri="{FF2B5EF4-FFF2-40B4-BE49-F238E27FC236}">
                  <a16:creationId xmlns:a16="http://schemas.microsoft.com/office/drawing/2014/main" id="{A9C57232-107B-6C43-A2EF-A852D8178297}"/>
                </a:ext>
              </a:extLst>
            </p:cNvPr>
            <p:cNvGrpSpPr/>
            <p:nvPr/>
          </p:nvGrpSpPr>
          <p:grpSpPr>
            <a:xfrm>
              <a:off x="5950177" y="3302000"/>
              <a:ext cx="952500" cy="952500"/>
              <a:chOff x="8356600" y="2730500"/>
              <a:chExt cx="2095500" cy="2095500"/>
            </a:xfrm>
          </p:grpSpPr>
          <p:sp>
            <p:nvSpPr>
              <p:cNvPr id="16" name="Oval 15">
                <a:extLst>
                  <a:ext uri="{FF2B5EF4-FFF2-40B4-BE49-F238E27FC236}">
                    <a16:creationId xmlns:a16="http://schemas.microsoft.com/office/drawing/2014/main" id="{92759D14-E681-3844-9D9F-4E2A8DACA357}"/>
                  </a:ext>
                </a:extLst>
              </p:cNvPr>
              <p:cNvSpPr/>
              <p:nvPr/>
            </p:nvSpPr>
            <p:spPr>
              <a:xfrm>
                <a:off x="8356600" y="2730500"/>
                <a:ext cx="2095500" cy="2095500"/>
              </a:xfrm>
              <a:prstGeom prst="ellipse">
                <a:avLst/>
              </a:prstGeom>
              <a:solidFill>
                <a:srgbClr val="F4F6F8"/>
              </a:solidFill>
              <a:ln>
                <a:noFill/>
              </a:ln>
              <a:effectLst>
                <a:outerShdw blurRad="88900" dist="381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GB" sz="1798">
                  <a:solidFill>
                    <a:srgbClr val="FFFFFF"/>
                  </a:solidFill>
                  <a:latin typeface="Adobe Clean SemiLight" panose="020B0403020404020204" pitchFamily="34" charset="0"/>
                </a:endParaRPr>
              </a:p>
            </p:txBody>
          </p:sp>
          <p:sp>
            <p:nvSpPr>
              <p:cNvPr id="23" name="Oval 22">
                <a:extLst>
                  <a:ext uri="{FF2B5EF4-FFF2-40B4-BE49-F238E27FC236}">
                    <a16:creationId xmlns:a16="http://schemas.microsoft.com/office/drawing/2014/main" id="{B33F5C9B-372D-4F45-A9DF-FB74926882E0}"/>
                  </a:ext>
                </a:extLst>
              </p:cNvPr>
              <p:cNvSpPr/>
              <p:nvPr/>
            </p:nvSpPr>
            <p:spPr>
              <a:xfrm>
                <a:off x="8356600" y="2730500"/>
                <a:ext cx="2095500" cy="2095500"/>
              </a:xfrm>
              <a:prstGeom prst="ellipse">
                <a:avLst/>
              </a:prstGeom>
              <a:gradFill flip="none" rotWithShape="1">
                <a:gsLst>
                  <a:gs pos="0">
                    <a:srgbClr val="EEEEEE"/>
                  </a:gs>
                  <a:gs pos="42000">
                    <a:srgbClr val="F4F6F8">
                      <a:alpha val="0"/>
                    </a:srgbClr>
                  </a:gs>
                </a:gsLst>
                <a:lin ang="2700000" scaled="1"/>
                <a:tileRect/>
              </a:gradFill>
              <a:ln>
                <a:noFill/>
              </a:ln>
              <a:effectLst>
                <a:innerShdw blurRad="177800" dist="50800" dir="13500000">
                  <a:schemeClr val="bg1"/>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GB" sz="1798">
                  <a:solidFill>
                    <a:srgbClr val="FFFFFF"/>
                  </a:solidFill>
                  <a:latin typeface="Adobe Clean SemiLight" panose="020B0403020404020204" pitchFamily="34" charset="0"/>
                </a:endParaRPr>
              </a:p>
            </p:txBody>
          </p:sp>
        </p:grpSp>
      </p:grpSp>
      <p:pic>
        <p:nvPicPr>
          <p:cNvPr id="28" name="Picture 27" descr="A picture containing person, man, holding, looking&#10;&#10;Description automatically generated">
            <a:extLst>
              <a:ext uri="{FF2B5EF4-FFF2-40B4-BE49-F238E27FC236}">
                <a16:creationId xmlns:a16="http://schemas.microsoft.com/office/drawing/2014/main" id="{1417429C-4DC9-BC44-917B-9FBE444956E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741587" y="1104775"/>
            <a:ext cx="4238586" cy="5672466"/>
          </a:xfrm>
          <a:prstGeom prst="rect">
            <a:avLst/>
          </a:prstGeom>
        </p:spPr>
      </p:pic>
      <p:sp>
        <p:nvSpPr>
          <p:cNvPr id="29" name="Oval 28">
            <a:extLst>
              <a:ext uri="{FF2B5EF4-FFF2-40B4-BE49-F238E27FC236}">
                <a16:creationId xmlns:a16="http://schemas.microsoft.com/office/drawing/2014/main" id="{8A07D4E6-768C-5644-A97A-C89DE619BE19}"/>
              </a:ext>
            </a:extLst>
          </p:cNvPr>
          <p:cNvSpPr/>
          <p:nvPr/>
        </p:nvSpPr>
        <p:spPr>
          <a:xfrm flipV="1">
            <a:off x="9349333" y="289146"/>
            <a:ext cx="755408" cy="755409"/>
          </a:xfrm>
          <a:prstGeom prst="ellipse">
            <a:avLst/>
          </a:prstGeom>
          <a:solidFill>
            <a:schemeClr val="accent6"/>
          </a:solidFill>
          <a:ln w="25400" cap="flat" cmpd="sng" algn="ctr">
            <a:noFill/>
            <a:prstDash val="solid"/>
          </a:ln>
          <a:effectLst>
            <a:outerShdw blurRad="50800" dist="38100" dir="8100000" algn="tr" rotWithShape="0">
              <a:prstClr val="black">
                <a:alpha val="28000"/>
              </a:prstClr>
            </a:outerShdw>
            <a:softEdge rad="1270000"/>
          </a:effectLst>
          <a:scene3d>
            <a:camera prst="orthographicFront"/>
            <a:lightRig rig="soft" dir="t">
              <a:rot lat="0" lon="0" rev="18600000"/>
            </a:lightRig>
          </a:scene3d>
          <a:sp3d>
            <a:bevelT w="355600" h="279400"/>
          </a:sp3d>
        </p:spPr>
        <p:txBody>
          <a:bodyPr rtlCol="0" anchor="ctr"/>
          <a:lstStyle/>
          <a:p>
            <a:pPr algn="ctr" defTabSz="914126">
              <a:defRPr/>
            </a:pPr>
            <a:endParaRPr lang="en-GB" sz="1797" kern="0">
              <a:solidFill>
                <a:srgbClr val="FFFFFF"/>
              </a:solidFill>
              <a:latin typeface="Adobe Clean SemiLight" panose="020B0403020404020204" pitchFamily="34" charset="0"/>
            </a:endParaRPr>
          </a:p>
        </p:txBody>
      </p:sp>
      <p:sp>
        <p:nvSpPr>
          <p:cNvPr id="30" name="TextBox 29">
            <a:extLst>
              <a:ext uri="{FF2B5EF4-FFF2-40B4-BE49-F238E27FC236}">
                <a16:creationId xmlns:a16="http://schemas.microsoft.com/office/drawing/2014/main" id="{D5664504-B537-4CF3-A215-3C80DB26BEDA}"/>
              </a:ext>
            </a:extLst>
          </p:cNvPr>
          <p:cNvSpPr txBox="1"/>
          <p:nvPr/>
        </p:nvSpPr>
        <p:spPr>
          <a:xfrm>
            <a:off x="5342625" y="1913482"/>
            <a:ext cx="3779958" cy="645433"/>
          </a:xfrm>
          <a:prstGeom prst="rect">
            <a:avLst/>
          </a:prstGeom>
          <a:noFill/>
        </p:spPr>
        <p:txBody>
          <a:bodyPr wrap="square" rtlCol="0">
            <a:spAutoFit/>
          </a:bodyPr>
          <a:lstStyle/>
          <a:p>
            <a:pPr defTabSz="914126">
              <a:defRPr/>
            </a:pPr>
            <a:r>
              <a:rPr lang="en-US" sz="1797" b="1">
                <a:solidFill>
                  <a:srgbClr val="000000"/>
                </a:solidFill>
                <a:latin typeface="Adobe Clean SemiLight"/>
              </a:rPr>
              <a:t>Creative teams, tools and workflows are siloed and fragmented  </a:t>
            </a:r>
          </a:p>
        </p:txBody>
      </p:sp>
      <p:pic>
        <p:nvPicPr>
          <p:cNvPr id="34" name="Graphic 33" descr="Social network outline">
            <a:extLst>
              <a:ext uri="{FF2B5EF4-FFF2-40B4-BE49-F238E27FC236}">
                <a16:creationId xmlns:a16="http://schemas.microsoft.com/office/drawing/2014/main" id="{51A32649-4671-4212-AB16-C8D5788F0AD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706336" y="1894807"/>
            <a:ext cx="598425" cy="598425"/>
          </a:xfrm>
          <a:prstGeom prst="rect">
            <a:avLst/>
          </a:prstGeom>
        </p:spPr>
      </p:pic>
      <p:sp>
        <p:nvSpPr>
          <p:cNvPr id="33" name="TextBox 32">
            <a:extLst>
              <a:ext uri="{FF2B5EF4-FFF2-40B4-BE49-F238E27FC236}">
                <a16:creationId xmlns:a16="http://schemas.microsoft.com/office/drawing/2014/main" id="{0D65FCD0-EF68-4EC2-A19E-409D56CEAD17}"/>
              </a:ext>
            </a:extLst>
          </p:cNvPr>
          <p:cNvSpPr txBox="1"/>
          <p:nvPr/>
        </p:nvSpPr>
        <p:spPr>
          <a:xfrm>
            <a:off x="5354517" y="3115585"/>
            <a:ext cx="3812070" cy="645738"/>
          </a:xfrm>
          <a:prstGeom prst="rect">
            <a:avLst/>
          </a:prstGeom>
          <a:noFill/>
        </p:spPr>
        <p:txBody>
          <a:bodyPr wrap="square" rtlCol="0">
            <a:spAutoFit/>
          </a:bodyPr>
          <a:lstStyle/>
          <a:p>
            <a:pPr defTabSz="914126">
              <a:defRPr/>
            </a:pPr>
            <a:r>
              <a:rPr lang="en-US" sz="1797" b="1">
                <a:solidFill>
                  <a:srgbClr val="000000"/>
                </a:solidFill>
                <a:latin typeface="Adobe Clean SemiLight"/>
              </a:rPr>
              <a:t>Budgets &amp; resources not increasing relative to content volume needed</a:t>
            </a:r>
          </a:p>
        </p:txBody>
      </p:sp>
      <p:pic>
        <p:nvPicPr>
          <p:cNvPr id="35" name="Picture 34">
            <a:extLst>
              <a:ext uri="{FF2B5EF4-FFF2-40B4-BE49-F238E27FC236}">
                <a16:creationId xmlns:a16="http://schemas.microsoft.com/office/drawing/2014/main" id="{137CBC0F-523E-4040-A286-CEA16580BB14}"/>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4684000" y="3115590"/>
            <a:ext cx="567327" cy="567327"/>
          </a:xfrm>
          <a:prstGeom prst="rect">
            <a:avLst/>
          </a:prstGeom>
        </p:spPr>
      </p:pic>
      <p:sp>
        <p:nvSpPr>
          <p:cNvPr id="2" name="Title 6">
            <a:extLst>
              <a:ext uri="{FF2B5EF4-FFF2-40B4-BE49-F238E27FC236}">
                <a16:creationId xmlns:a16="http://schemas.microsoft.com/office/drawing/2014/main" id="{DCA8094F-FFF9-60C3-F3D7-29F6099FE5AB}"/>
              </a:ext>
            </a:extLst>
          </p:cNvPr>
          <p:cNvSpPr txBox="1">
            <a:spLocks/>
          </p:cNvSpPr>
          <p:nvPr/>
        </p:nvSpPr>
        <p:spPr>
          <a:xfrm>
            <a:off x="312407" y="312670"/>
            <a:ext cx="11491015" cy="646189"/>
          </a:xfrm>
          <a:prstGeom prst="rect">
            <a:avLst/>
          </a:prstGeom>
        </p:spPr>
        <p:txBody>
          <a:bodyPr vert="horz" lIns="45720" tIns="45720" rIns="45720" bIns="45720" rtlCol="0" anchor="ctr">
            <a:noAutofit/>
          </a:bodyPr>
          <a:lstStyle>
            <a:lvl1pPr defTabSz="1088291">
              <a:spcBef>
                <a:spcPct val="0"/>
              </a:spcBef>
              <a:buNone/>
              <a:defRPr sz="3200" b="1" i="0" u="none">
                <a:solidFill>
                  <a:srgbClr val="FF0000"/>
                </a:solidFill>
                <a:latin typeface="+mj-lt"/>
                <a:ea typeface="+mj-ea"/>
                <a:cs typeface="+mj-cs"/>
              </a:defRPr>
            </a:lvl1pPr>
          </a:lstStyle>
          <a:p>
            <a:r>
              <a:rPr lang="en-US" dirty="0"/>
              <a:t>Enterprises’ need for content is exploding</a:t>
            </a:r>
          </a:p>
        </p:txBody>
      </p:sp>
    </p:spTree>
    <p:extLst>
      <p:ext uri="{BB962C8B-B14F-4D97-AF65-F5344CB8AC3E}">
        <p14:creationId xmlns:p14="http://schemas.microsoft.com/office/powerpoint/2010/main" val="1344090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par>
                                <p:cTn id="8" presetID="42" presetClass="path" presetSubtype="0" decel="100000" fill="hold" nodeType="withEffect">
                                  <p:stCondLst>
                                    <p:cond delay="0"/>
                                  </p:stCondLst>
                                  <p:childTnLst>
                                    <p:animMotion origin="layout" path="M 0.00026 0.03287 L 2.52149E-6 2.96296E-6 " pathEditMode="relative" rAng="0" ptsTypes="AA">
                                      <p:cBhvr>
                                        <p:cTn id="9" dur="1000" fill="hold"/>
                                        <p:tgtEl>
                                          <p:spTgt spid="28"/>
                                        </p:tgtEl>
                                        <p:attrNameLst>
                                          <p:attrName>ppt_x</p:attrName>
                                          <p:attrName>ppt_y</p:attrName>
                                        </p:attrNameLst>
                                      </p:cBhvr>
                                      <p:rCtr x="-13" y="-1644"/>
                                    </p:animMotion>
                                  </p:childTnLst>
                                </p:cTn>
                              </p:par>
                              <p:par>
                                <p:cTn id="10" presetID="10" presetClass="entr" presetSubtype="0" fill="hold" grpId="0" nodeType="withEffect">
                                  <p:stCondLst>
                                    <p:cond delay="3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42" presetClass="path" presetSubtype="0" decel="100000" fill="hold" grpId="1" nodeType="withEffect">
                                  <p:stCondLst>
                                    <p:cond delay="300"/>
                                  </p:stCondLst>
                                  <p:childTnLst>
                                    <p:animMotion origin="layout" path="M 0.00026 0.03287 L -4.26934E-6 -7.40741E-7 " pathEditMode="relative" rAng="0" ptsTypes="AA">
                                      <p:cBhvr>
                                        <p:cTn id="14" dur="750" fill="hold"/>
                                        <p:tgtEl>
                                          <p:spTgt spid="29"/>
                                        </p:tgtEl>
                                        <p:attrNameLst>
                                          <p:attrName>ppt_x</p:attrName>
                                          <p:attrName>ppt_y</p:attrName>
                                        </p:attrNameLst>
                                      </p:cBhvr>
                                      <p:rCtr x="-13"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557B05-6A52-4C04-A3B2-AE3BEB65A4E0}"/>
              </a:ext>
            </a:extLst>
          </p:cNvPr>
          <p:cNvPicPr>
            <a:picLocks noChangeAspect="1"/>
          </p:cNvPicPr>
          <p:nvPr/>
        </p:nvPicPr>
        <p:blipFill>
          <a:blip r:embed="rId2"/>
          <a:stretch>
            <a:fillRect/>
          </a:stretch>
        </p:blipFill>
        <p:spPr>
          <a:xfrm>
            <a:off x="2854057" y="624767"/>
            <a:ext cx="6372971" cy="5701789"/>
          </a:xfrm>
          <a:prstGeom prst="rect">
            <a:avLst/>
          </a:prstGeom>
        </p:spPr>
      </p:pic>
    </p:spTree>
    <p:extLst>
      <p:ext uri="{BB962C8B-B14F-4D97-AF65-F5344CB8AC3E}">
        <p14:creationId xmlns:p14="http://schemas.microsoft.com/office/powerpoint/2010/main" val="3302367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916D1D-1AB9-8272-E4CE-F81E024EF1F2}"/>
              </a:ext>
            </a:extLst>
          </p:cNvPr>
          <p:cNvPicPr>
            <a:picLocks noChangeAspect="1"/>
          </p:cNvPicPr>
          <p:nvPr/>
        </p:nvPicPr>
        <p:blipFill>
          <a:blip r:embed="rId2"/>
          <a:stretch>
            <a:fillRect/>
          </a:stretch>
        </p:blipFill>
        <p:spPr>
          <a:xfrm>
            <a:off x="1999628" y="643466"/>
            <a:ext cx="8192744" cy="5571067"/>
          </a:xfrm>
          <a:prstGeom prst="rect">
            <a:avLst/>
          </a:prstGeom>
        </p:spPr>
      </p:pic>
    </p:spTree>
    <p:extLst>
      <p:ext uri="{BB962C8B-B14F-4D97-AF65-F5344CB8AC3E}">
        <p14:creationId xmlns:p14="http://schemas.microsoft.com/office/powerpoint/2010/main" val="906911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32A05E-F39A-A41D-FEC5-0FD9066D5D1F}"/>
              </a:ext>
            </a:extLst>
          </p:cNvPr>
          <p:cNvPicPr>
            <a:picLocks noChangeAspect="1"/>
          </p:cNvPicPr>
          <p:nvPr/>
        </p:nvPicPr>
        <p:blipFill>
          <a:blip r:embed="rId2"/>
          <a:stretch>
            <a:fillRect/>
          </a:stretch>
        </p:blipFill>
        <p:spPr>
          <a:xfrm>
            <a:off x="643467" y="1929553"/>
            <a:ext cx="10905066" cy="2998892"/>
          </a:xfrm>
          <a:prstGeom prst="rect">
            <a:avLst/>
          </a:prstGeom>
        </p:spPr>
      </p:pic>
    </p:spTree>
    <p:extLst>
      <p:ext uri="{BB962C8B-B14F-4D97-AF65-F5344CB8AC3E}">
        <p14:creationId xmlns:p14="http://schemas.microsoft.com/office/powerpoint/2010/main" val="3780775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5" name="Picture 1" descr="Graphical user interface, application&#10;&#10;Description automatically generated">
            <a:extLst>
              <a:ext uri="{FF2B5EF4-FFF2-40B4-BE49-F238E27FC236}">
                <a16:creationId xmlns:a16="http://schemas.microsoft.com/office/drawing/2014/main" id="{AA471526-3297-4E72-82ED-D7D9294AC3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598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7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1" name="Text Placeholder 2">
            <a:extLst>
              <a:ext uri="{FF2B5EF4-FFF2-40B4-BE49-F238E27FC236}">
                <a16:creationId xmlns:a16="http://schemas.microsoft.com/office/drawing/2014/main" id="{8F81371C-44F5-7D45-B09F-974A7952B438}"/>
              </a:ext>
            </a:extLst>
          </p:cNvPr>
          <p:cNvSpPr txBox="1">
            <a:spLocks/>
          </p:cNvSpPr>
          <p:nvPr>
            <p:custDataLst>
              <p:tags r:id="rId1"/>
            </p:custDataLst>
          </p:nvPr>
        </p:nvSpPr>
        <p:spPr bwMode="auto">
          <a:xfrm>
            <a:off x="309640" y="6559241"/>
            <a:ext cx="807155" cy="219111"/>
          </a:xfrm>
          <a:prstGeom prst="rect">
            <a:avLst/>
          </a:prstGeom>
          <a:solidFill>
            <a:schemeClr val="bg1"/>
          </a:solidFill>
          <a:ln>
            <a:noFill/>
          </a:ln>
        </p:spPr>
        <p:txBody>
          <a:bodyPr vert="horz" wrap="none" lIns="0" tIns="0" rIns="0" bIns="0" numCol="1" spcCol="0" rtlCol="0" anchor="t" anchorCtr="0">
            <a:noAutofit/>
          </a:bodyPr>
          <a:lst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defTabSz="1087639">
              <a:spcBef>
                <a:spcPct val="0"/>
              </a:spcBef>
              <a:spcAft>
                <a:spcPct val="0"/>
              </a:spcAft>
              <a:buClr>
                <a:prstClr val="white">
                  <a:lumMod val="50000"/>
                </a:prstClr>
              </a:buClr>
              <a:buNone/>
              <a:defRPr/>
            </a:pPr>
            <a:endParaRPr lang="en-US" sz="1100">
              <a:solidFill>
                <a:prstClr val="black"/>
              </a:solidFill>
              <a:sym typeface="Adobe Clean Light" panose="020B0303020404020204" pitchFamily="34" charset="0"/>
            </a:endParaRPr>
          </a:p>
        </p:txBody>
      </p:sp>
      <p:graphicFrame>
        <p:nvGraphicFramePr>
          <p:cNvPr id="13" name="Table 12">
            <a:extLst>
              <a:ext uri="{FF2B5EF4-FFF2-40B4-BE49-F238E27FC236}">
                <a16:creationId xmlns:a16="http://schemas.microsoft.com/office/drawing/2014/main" id="{BE4D825C-EA22-9D45-9907-E64A5901E801}"/>
              </a:ext>
            </a:extLst>
          </p:cNvPr>
          <p:cNvGraphicFramePr>
            <a:graphicFrameLocks noGrp="1"/>
          </p:cNvGraphicFramePr>
          <p:nvPr/>
        </p:nvGraphicFramePr>
        <p:xfrm>
          <a:off x="1306527" y="1056861"/>
          <a:ext cx="10571491" cy="5844659"/>
        </p:xfrm>
        <a:graphic>
          <a:graphicData uri="http://schemas.openxmlformats.org/drawingml/2006/table">
            <a:tbl>
              <a:tblPr firstRow="1" bandRow="1">
                <a:tableStyleId>{5940675A-B579-460E-94D1-54222C63F5DA}</a:tableStyleId>
              </a:tblPr>
              <a:tblGrid>
                <a:gridCol w="1487984">
                  <a:extLst>
                    <a:ext uri="{9D8B030D-6E8A-4147-A177-3AD203B41FA5}">
                      <a16:colId xmlns:a16="http://schemas.microsoft.com/office/drawing/2014/main" val="2507403751"/>
                    </a:ext>
                  </a:extLst>
                </a:gridCol>
                <a:gridCol w="3607799">
                  <a:extLst>
                    <a:ext uri="{9D8B030D-6E8A-4147-A177-3AD203B41FA5}">
                      <a16:colId xmlns:a16="http://schemas.microsoft.com/office/drawing/2014/main" val="76728217"/>
                    </a:ext>
                  </a:extLst>
                </a:gridCol>
                <a:gridCol w="5475708">
                  <a:extLst>
                    <a:ext uri="{9D8B030D-6E8A-4147-A177-3AD203B41FA5}">
                      <a16:colId xmlns:a16="http://schemas.microsoft.com/office/drawing/2014/main" val="620745997"/>
                    </a:ext>
                  </a:extLst>
                </a:gridCol>
              </a:tblGrid>
              <a:tr h="262097">
                <a:tc>
                  <a:txBody>
                    <a:bodyPr/>
                    <a:lstStyle/>
                    <a:p>
                      <a:r>
                        <a:rPr lang="en-US" sz="1100"/>
                        <a:t>Photoshop Actions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Run actions on the server or in the cloud</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Customers can create their own custom actions and execute server side or in the cloud</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1560493"/>
                  </a:ext>
                </a:extLst>
              </a:tr>
              <a:tr h="262097">
                <a:tc>
                  <a:txBody>
                    <a:bodyPr/>
                    <a:lstStyle/>
                    <a:p>
                      <a:r>
                        <a:rPr lang="en-US" sz="1100"/>
                        <a:t>File conversion</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PSD </a:t>
                      </a:r>
                      <a:r>
                        <a:rPr lang="en-US" sz="1100">
                          <a:sym typeface="Wingdings" panose="05000000000000000000" pitchFamily="2" charset="2"/>
                        </a:rPr>
                        <a:t></a:t>
                      </a:r>
                      <a:r>
                        <a:rPr lang="en-US" sz="1100"/>
                        <a:t> TIFF, JPEG, PNG (and vice versa)</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Convert one file type into another</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77052144"/>
                  </a:ext>
                </a:extLst>
              </a:tr>
              <a:tr h="262097">
                <a:tc>
                  <a:txBody>
                    <a:bodyPr/>
                    <a:lstStyle/>
                    <a:p>
                      <a:r>
                        <a:rPr lang="en-US" sz="1100"/>
                        <a:t>Smart Object</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Add or replace </a:t>
                      </a:r>
                      <a:r>
                        <a:rPr lang="en-US" sz="1100" err="1"/>
                        <a:t>SmartObjects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Personalization: t-shirts with sports logos, etc. </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5860966"/>
                  </a:ext>
                </a:extLst>
              </a:tr>
              <a:tr h="262097">
                <a:tc>
                  <a:txBody>
                    <a:bodyPr/>
                    <a:lstStyle/>
                    <a:p>
                      <a:r>
                        <a:rPr lang="en-US" sz="1100"/>
                        <a:t>Image cutout</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Automatically detect and select people, objects, etc. </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Mask and isolate a subject of interest in an image</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7539682"/>
                  </a:ext>
                </a:extLst>
              </a:tr>
              <a:tr h="262097">
                <a:tc>
                  <a:txBody>
                    <a:bodyPr/>
                    <a:lstStyle/>
                    <a:p>
                      <a:r>
                        <a:rPr lang="en-US" sz="1100"/>
                        <a:t>Remove background</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Automatically detect and remove background as layer</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Similar to above, with an added step of removing the background</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0169516"/>
                  </a:ext>
                </a:extLst>
              </a:tr>
              <a:tr h="262097">
                <a:tc>
                  <a:txBody>
                    <a:bodyPr/>
                    <a:lstStyle/>
                    <a:p>
                      <a:r>
                        <a:rPr lang="en-US" sz="1100"/>
                        <a:t>Image adjustments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Edit slider controls: exposure, brightness, etc.</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Server-side adjustments for individual Adobe Camera Raw sliders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3011858"/>
                  </a:ext>
                </a:extLst>
              </a:tr>
              <a:tr h="262097">
                <a:tc>
                  <a:txBody>
                    <a:bodyPr/>
                    <a:lstStyle/>
                    <a:p>
                      <a:r>
                        <a:rPr lang="en-US" sz="1100"/>
                        <a:t>Layers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Add, fill, replace, toggle on/off, etc. </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Manage basic layer operations: add, edit, reorder, etc. </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2077316"/>
                  </a:ext>
                </a:extLst>
              </a:tr>
              <a:tr h="262097">
                <a:tc>
                  <a:txBody>
                    <a:bodyPr/>
                    <a:lstStyle/>
                    <a:p>
                      <a:r>
                        <a:rPr lang="en-US" sz="1100"/>
                        <a:t>Text</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Add, edit, replace text, change fonts, etc.</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Manage basic text operations: ideal for localization where text is replaced in multiple languages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3044860"/>
                  </a:ext>
                </a:extLst>
              </a:tr>
              <a:tr h="262097">
                <a:tc>
                  <a:txBody>
                    <a:bodyPr/>
                    <a:lstStyle/>
                    <a:p>
                      <a:r>
                        <a:rPr lang="en-US" sz="1100"/>
                        <a:t>Shapes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Add or resize shape layers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Manage basic shape operations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4162012"/>
                  </a:ext>
                </a:extLst>
              </a:tr>
              <a:tr h="262097">
                <a:tc>
                  <a:txBody>
                    <a:bodyPr/>
                    <a:lstStyle/>
                    <a:p>
                      <a:r>
                        <a:rPr lang="en-US" sz="1100"/>
                        <a:t>Art boards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Create new or extract manifest info</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Automate art board creation for new PSDs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2677802"/>
                  </a:ext>
                </a:extLst>
              </a:tr>
              <a:tr h="262097">
                <a:tc>
                  <a:txBody>
                    <a:bodyPr/>
                    <a:lstStyle/>
                    <a:p>
                      <a:r>
                        <a:rPr lang="en-US" sz="1100"/>
                        <a:t>Banner ad reflow</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Create banner ad variations from single input PSD</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Automate banner ad creation tedium via Adobe Sensei</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7461217"/>
                  </a:ext>
                </a:extLst>
              </a:tr>
              <a:tr h="262097">
                <a:tc>
                  <a:txBody>
                    <a:bodyPr/>
                    <a:lstStyle/>
                    <a:p>
                      <a:r>
                        <a:rPr lang="en-US" sz="1100"/>
                        <a:t>Retrieve manifest info</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Extract manifest info</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Inspect the contents of the PSD file</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4891578"/>
                  </a:ext>
                </a:extLst>
              </a:tr>
              <a:tr h="262097">
                <a:tc>
                  <a:txBody>
                    <a:bodyPr/>
                    <a:lstStyle/>
                    <a:p>
                      <a:r>
                        <a:rPr lang="en-US" sz="1100"/>
                        <a:t>Manual crop image</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Create new cropped rendition as PSD or other image format</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Manually adjust visible portion of image</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74414276"/>
                  </a:ext>
                </a:extLst>
              </a:tr>
              <a:tr h="318193">
                <a:tc>
                  <a:txBody>
                    <a:bodyPr/>
                    <a:lstStyle/>
                    <a:p>
                      <a:r>
                        <a:rPr lang="en-US" sz="1100"/>
                        <a:t>Renditions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Create thumbnails, resize, etc.</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Create multiple thumbnails/versions at different sizes/resolutions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2632577"/>
                  </a:ext>
                </a:extLst>
              </a:tr>
              <a:tr h="262097">
                <a:tc>
                  <a:txBody>
                    <a:bodyPr/>
                    <a:lstStyle/>
                    <a:p>
                      <a:r>
                        <a:rPr lang="en-US" sz="1100" err="1"/>
                        <a:t>AutoTone</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Adobe Sensei-based correction of all ACR slider values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One-button auto to "fix" bad photos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8257629"/>
                  </a:ext>
                </a:extLst>
              </a:tr>
              <a:tr h="262097">
                <a:tc>
                  <a:txBody>
                    <a:bodyPr/>
                    <a:lstStyle/>
                    <a:p>
                      <a:r>
                        <a:rPr lang="en-US" sz="1100"/>
                        <a:t>Presets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Apply any Lightroom-based preset to images at scale</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Make all images B&amp;W, vignette, pop color, etc. </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289916"/>
                  </a:ext>
                </a:extLst>
              </a:tr>
              <a:tr h="262097">
                <a:tc>
                  <a:txBody>
                    <a:bodyPr/>
                    <a:lstStyle/>
                    <a:p>
                      <a:r>
                        <a:rPr lang="en-US" sz="1100"/>
                        <a:t>Auto upright</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Adobe Sensei-based geometry correction</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Automatically straighten crooked or poorly proportioned photos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6016242"/>
                  </a:ext>
                </a:extLst>
              </a:tr>
              <a:tr h="479594">
                <a:tc>
                  <a:txBody>
                    <a:bodyPr/>
                    <a:lstStyle/>
                    <a:p>
                      <a:r>
                        <a:rPr lang="en-US" sz="1100"/>
                        <a:t>Lightroom edits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Making individual changes to standard Lightroom settings</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Change exposure, dehaze, saturation or any single granular correction</a:t>
                      </a:r>
                      <a:endParaRPr lang="en-US" sz="1100">
                        <a:latin typeface="Adobe Clean Light" panose="020B0303020404020204" pitchFamily="34" charset="0"/>
                      </a:endParaRPr>
                    </a:p>
                  </a:txBody>
                  <a:tcPr marL="91392" marR="91392" marT="45696" marB="45696">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7225186"/>
                  </a:ext>
                </a:extLst>
              </a:tr>
              <a:tr h="262097">
                <a:tc>
                  <a:txBody>
                    <a:bodyPr/>
                    <a:lstStyle/>
                    <a:p>
                      <a:r>
                        <a:rPr lang="en-US" sz="1100" b="0">
                          <a:latin typeface="+mn-lt"/>
                        </a:rPr>
                        <a:t>Renditions</a:t>
                      </a:r>
                    </a:p>
                  </a:txBody>
                  <a:tcPr marL="91368" marR="91368" marT="45684" marB="4568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latin typeface="+mn-lt"/>
                        </a:rPr>
                        <a:t>Create thumbnails, resize, etc. in jpg/</a:t>
                      </a:r>
                      <a:r>
                        <a:rPr lang="en-US" sz="1100" err="1">
                          <a:latin typeface="+mn-lt"/>
                        </a:rPr>
                        <a:t>png</a:t>
                      </a:r>
                      <a:r>
                        <a:rPr lang="en-US" sz="1100">
                          <a:latin typeface="+mn-lt"/>
                        </a:rPr>
                        <a:t>/pdf formats</a:t>
                      </a:r>
                    </a:p>
                  </a:txBody>
                  <a:tcPr marL="91368" marR="91368" marT="45684" marB="4568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Create multiple thumbnails/versions at different sizes/resolutions</a:t>
                      </a:r>
                      <a:endParaRPr lang="en-US" sz="1100">
                        <a:latin typeface="Adobe Clean Light" panose="020B0303020404020204" pitchFamily="34" charset="0"/>
                      </a:endParaRPr>
                    </a:p>
                  </a:txBody>
                  <a:tcPr marL="91368" marR="91368" marT="45684" marB="4568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4424461"/>
                  </a:ext>
                </a:extLst>
              </a:tr>
              <a:tr h="426561">
                <a:tc>
                  <a:txBody>
                    <a:bodyPr/>
                    <a:lstStyle/>
                    <a:p>
                      <a:r>
                        <a:rPr lang="en-US" sz="1100" b="0">
                          <a:latin typeface="+mn-lt"/>
                        </a:rPr>
                        <a:t>Data Merge</a:t>
                      </a:r>
                    </a:p>
                  </a:txBody>
                  <a:tcPr marL="91368" marR="91368" marT="45684" marB="4568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b="0">
                          <a:latin typeface="+mn-lt"/>
                        </a:rPr>
                        <a:t>Variable asset generation at scale using tagged InDesign files</a:t>
                      </a:r>
                    </a:p>
                  </a:txBody>
                  <a:tcPr marL="91368" marR="91368" marT="45684" marB="4568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a:t>Create multiple assets using variable fields in tagged InDesign files; ideal for personalization of assets at scale  </a:t>
                      </a:r>
                      <a:endParaRPr lang="en-US" sz="1100">
                        <a:latin typeface="Adobe Clean Light" panose="020B0303020404020204" pitchFamily="34" charset="0"/>
                      </a:endParaRPr>
                    </a:p>
                  </a:txBody>
                  <a:tcPr marL="91368" marR="91368" marT="45684" marB="4568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1748293"/>
                  </a:ext>
                </a:extLst>
              </a:tr>
            </a:tbl>
          </a:graphicData>
        </a:graphic>
      </p:graphicFrame>
      <p:pic>
        <p:nvPicPr>
          <p:cNvPr id="5" name="Picture 4" descr="A close up of a sign&#10;&#10;Description automatically generated">
            <a:extLst>
              <a:ext uri="{FF2B5EF4-FFF2-40B4-BE49-F238E27FC236}">
                <a16:creationId xmlns:a16="http://schemas.microsoft.com/office/drawing/2014/main" id="{4357CD37-E3A7-4AF9-BC20-AABAA353628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2427" y="2558246"/>
            <a:ext cx="345290" cy="336868"/>
          </a:xfrm>
          <a:prstGeom prst="rect">
            <a:avLst/>
          </a:prstGeom>
        </p:spPr>
      </p:pic>
      <p:sp>
        <p:nvSpPr>
          <p:cNvPr id="7" name="Text Placeholder 2">
            <a:extLst>
              <a:ext uri="{FF2B5EF4-FFF2-40B4-BE49-F238E27FC236}">
                <a16:creationId xmlns:a16="http://schemas.microsoft.com/office/drawing/2014/main" id="{8CD783B5-0724-479E-9554-8D9E6E1F81C9}"/>
              </a:ext>
            </a:extLst>
          </p:cNvPr>
          <p:cNvSpPr txBox="1">
            <a:spLocks/>
          </p:cNvSpPr>
          <p:nvPr>
            <p:custDataLst>
              <p:tags r:id="rId2"/>
            </p:custDataLst>
          </p:nvPr>
        </p:nvSpPr>
        <p:spPr bwMode="auto">
          <a:xfrm>
            <a:off x="152432" y="3010049"/>
            <a:ext cx="807365" cy="21916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spcBef>
                <a:spcPct val="0"/>
              </a:spcBef>
              <a:spcAft>
                <a:spcPct val="0"/>
              </a:spcAft>
              <a:buNone/>
            </a:pPr>
            <a:r>
              <a:rPr lang="en-US" altLang="en-US" sz="1100">
                <a:sym typeface="Adobe Clean Light" panose="020B0303020404020204" pitchFamily="34" charset="0"/>
              </a:rPr>
              <a:t>Photoshop</a:t>
            </a:r>
            <a:br>
              <a:rPr lang="en-US" altLang="en-US" sz="1100">
                <a:sym typeface="Adobe Clean Light" panose="020B0303020404020204" pitchFamily="34" charset="0"/>
              </a:rPr>
            </a:br>
            <a:r>
              <a:rPr lang="en-US" altLang="en-US" sz="1100">
                <a:sym typeface="Adobe Clean Light" panose="020B0303020404020204" pitchFamily="34" charset="0"/>
              </a:rPr>
              <a:t>API</a:t>
            </a:r>
            <a:endParaRPr lang="en-US" sz="1100">
              <a:sym typeface="Adobe Clean Light" panose="020B0303020404020204" pitchFamily="34" charset="0"/>
            </a:endParaRPr>
          </a:p>
        </p:txBody>
      </p:sp>
      <p:sp>
        <p:nvSpPr>
          <p:cNvPr id="8" name="Text Placeholder 2">
            <a:extLst>
              <a:ext uri="{FF2B5EF4-FFF2-40B4-BE49-F238E27FC236}">
                <a16:creationId xmlns:a16="http://schemas.microsoft.com/office/drawing/2014/main" id="{40D0A51F-9B75-491E-9658-CA1341539A0C}"/>
              </a:ext>
            </a:extLst>
          </p:cNvPr>
          <p:cNvSpPr txBox="1">
            <a:spLocks/>
          </p:cNvSpPr>
          <p:nvPr>
            <p:custDataLst>
              <p:tags r:id="rId3"/>
            </p:custDataLst>
          </p:nvPr>
        </p:nvSpPr>
        <p:spPr bwMode="auto">
          <a:xfrm>
            <a:off x="152429" y="5247101"/>
            <a:ext cx="807365" cy="21916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spcBef>
                <a:spcPct val="0"/>
              </a:spcBef>
              <a:spcAft>
                <a:spcPct val="0"/>
              </a:spcAft>
              <a:buNone/>
            </a:pPr>
            <a:r>
              <a:rPr lang="en-US" altLang="en-US" sz="1100">
                <a:sym typeface="Adobe Clean Light" panose="020B0303020404020204" pitchFamily="34" charset="0"/>
              </a:rPr>
              <a:t>Photoshop</a:t>
            </a:r>
            <a:br>
              <a:rPr lang="en-US" altLang="en-US" sz="1100">
                <a:sym typeface="Adobe Clean Light" panose="020B0303020404020204" pitchFamily="34" charset="0"/>
              </a:rPr>
            </a:br>
            <a:r>
              <a:rPr lang="en-US" altLang="en-US" sz="1100">
                <a:sym typeface="Adobe Clean Light" panose="020B0303020404020204" pitchFamily="34" charset="0"/>
              </a:rPr>
              <a:t>Lightroom</a:t>
            </a:r>
          </a:p>
          <a:p>
            <a:pPr marL="0" indent="0">
              <a:spcBef>
                <a:spcPct val="0"/>
              </a:spcBef>
              <a:spcAft>
                <a:spcPct val="0"/>
              </a:spcAft>
              <a:buNone/>
            </a:pPr>
            <a:r>
              <a:rPr lang="en-US" altLang="en-US" sz="1100">
                <a:sym typeface="Adobe Clean Light" panose="020B0303020404020204" pitchFamily="34" charset="0"/>
              </a:rPr>
              <a:t>API</a:t>
            </a:r>
            <a:endParaRPr lang="en-US" sz="1100">
              <a:sym typeface="Adobe Clean Light" panose="020B0303020404020204" pitchFamily="34" charset="0"/>
            </a:endParaRPr>
          </a:p>
        </p:txBody>
      </p:sp>
      <p:sp>
        <p:nvSpPr>
          <p:cNvPr id="9" name="Left Brace 8">
            <a:extLst>
              <a:ext uri="{FF2B5EF4-FFF2-40B4-BE49-F238E27FC236}">
                <a16:creationId xmlns:a16="http://schemas.microsoft.com/office/drawing/2014/main" id="{DC05D329-1821-43DC-B38E-FE0F25FBE71F}"/>
              </a:ext>
            </a:extLst>
          </p:cNvPr>
          <p:cNvSpPr/>
          <p:nvPr/>
        </p:nvSpPr>
        <p:spPr>
          <a:xfrm>
            <a:off x="822441" y="1085278"/>
            <a:ext cx="119560" cy="356163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798"/>
          </a:p>
        </p:txBody>
      </p:sp>
      <p:sp>
        <p:nvSpPr>
          <p:cNvPr id="10" name="Left Brace 9">
            <a:extLst>
              <a:ext uri="{FF2B5EF4-FFF2-40B4-BE49-F238E27FC236}">
                <a16:creationId xmlns:a16="http://schemas.microsoft.com/office/drawing/2014/main" id="{120DF3E4-4E8A-4058-8096-52748063C2AB}"/>
              </a:ext>
            </a:extLst>
          </p:cNvPr>
          <p:cNvSpPr/>
          <p:nvPr/>
        </p:nvSpPr>
        <p:spPr>
          <a:xfrm>
            <a:off x="845684" y="4824057"/>
            <a:ext cx="103970" cy="10271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798"/>
          </a:p>
        </p:txBody>
      </p:sp>
      <p:grpSp>
        <p:nvGrpSpPr>
          <p:cNvPr id="3" name="Group 2">
            <a:extLst>
              <a:ext uri="{FF2B5EF4-FFF2-40B4-BE49-F238E27FC236}">
                <a16:creationId xmlns:a16="http://schemas.microsoft.com/office/drawing/2014/main" id="{F04322AE-7D0B-462B-8888-36D2313C98C3}"/>
              </a:ext>
            </a:extLst>
          </p:cNvPr>
          <p:cNvGrpSpPr/>
          <p:nvPr/>
        </p:nvGrpSpPr>
        <p:grpSpPr>
          <a:xfrm>
            <a:off x="1004677" y="1073349"/>
            <a:ext cx="246824" cy="228540"/>
            <a:chOff x="1165542" y="1253102"/>
            <a:chExt cx="228600" cy="228600"/>
          </a:xfrm>
        </p:grpSpPr>
        <p:sp>
          <p:nvSpPr>
            <p:cNvPr id="12" name="Oval 11">
              <a:extLst>
                <a:ext uri="{FF2B5EF4-FFF2-40B4-BE49-F238E27FC236}">
                  <a16:creationId xmlns:a16="http://schemas.microsoft.com/office/drawing/2014/main" id="{C235F631-7F14-4D5D-B3AC-1F390ABF6028}"/>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14" name="Oval 13">
              <a:extLst>
                <a:ext uri="{FF2B5EF4-FFF2-40B4-BE49-F238E27FC236}">
                  <a16:creationId xmlns:a16="http://schemas.microsoft.com/office/drawing/2014/main" id="{A053DBD8-10DA-4AA2-8156-66888F2FEA61}"/>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1</a:t>
              </a:r>
            </a:p>
          </p:txBody>
        </p:sp>
      </p:grpSp>
      <p:grpSp>
        <p:nvGrpSpPr>
          <p:cNvPr id="15" name="Group 14">
            <a:extLst>
              <a:ext uri="{FF2B5EF4-FFF2-40B4-BE49-F238E27FC236}">
                <a16:creationId xmlns:a16="http://schemas.microsoft.com/office/drawing/2014/main" id="{70E13592-7966-43FC-8107-A534E1D7A394}"/>
              </a:ext>
            </a:extLst>
          </p:cNvPr>
          <p:cNvGrpSpPr/>
          <p:nvPr/>
        </p:nvGrpSpPr>
        <p:grpSpPr>
          <a:xfrm>
            <a:off x="1004677" y="1331977"/>
            <a:ext cx="246824" cy="228540"/>
            <a:chOff x="1165542" y="1253102"/>
            <a:chExt cx="228600" cy="228600"/>
          </a:xfrm>
        </p:grpSpPr>
        <p:sp>
          <p:nvSpPr>
            <p:cNvPr id="16" name="Oval 15">
              <a:extLst>
                <a:ext uri="{FF2B5EF4-FFF2-40B4-BE49-F238E27FC236}">
                  <a16:creationId xmlns:a16="http://schemas.microsoft.com/office/drawing/2014/main" id="{547E1F02-88D2-4911-99FB-F71D060B2713}"/>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17" name="Oval 16">
              <a:extLst>
                <a:ext uri="{FF2B5EF4-FFF2-40B4-BE49-F238E27FC236}">
                  <a16:creationId xmlns:a16="http://schemas.microsoft.com/office/drawing/2014/main" id="{0710EF72-43A1-472B-B5CB-39F73C1276D9}"/>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2</a:t>
              </a:r>
            </a:p>
          </p:txBody>
        </p:sp>
      </p:grpSp>
      <p:grpSp>
        <p:nvGrpSpPr>
          <p:cNvPr id="18" name="Group 17">
            <a:extLst>
              <a:ext uri="{FF2B5EF4-FFF2-40B4-BE49-F238E27FC236}">
                <a16:creationId xmlns:a16="http://schemas.microsoft.com/office/drawing/2014/main" id="{EADA0F9C-09B4-4025-BA15-F3C4D6F18803}"/>
              </a:ext>
            </a:extLst>
          </p:cNvPr>
          <p:cNvGrpSpPr/>
          <p:nvPr/>
        </p:nvGrpSpPr>
        <p:grpSpPr>
          <a:xfrm>
            <a:off x="1004677" y="1590606"/>
            <a:ext cx="246824" cy="228540"/>
            <a:chOff x="1165542" y="1253102"/>
            <a:chExt cx="228600" cy="228600"/>
          </a:xfrm>
        </p:grpSpPr>
        <p:sp>
          <p:nvSpPr>
            <p:cNvPr id="19" name="Oval 18">
              <a:extLst>
                <a:ext uri="{FF2B5EF4-FFF2-40B4-BE49-F238E27FC236}">
                  <a16:creationId xmlns:a16="http://schemas.microsoft.com/office/drawing/2014/main" id="{D46FB7F5-6702-4017-AAFA-C97BA9B82CA9}"/>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20" name="Oval 19">
              <a:extLst>
                <a:ext uri="{FF2B5EF4-FFF2-40B4-BE49-F238E27FC236}">
                  <a16:creationId xmlns:a16="http://schemas.microsoft.com/office/drawing/2014/main" id="{D67895CF-57C5-495B-92BC-87E7D1D598CD}"/>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3</a:t>
              </a:r>
            </a:p>
          </p:txBody>
        </p:sp>
      </p:grpSp>
      <p:grpSp>
        <p:nvGrpSpPr>
          <p:cNvPr id="21" name="Group 20">
            <a:extLst>
              <a:ext uri="{FF2B5EF4-FFF2-40B4-BE49-F238E27FC236}">
                <a16:creationId xmlns:a16="http://schemas.microsoft.com/office/drawing/2014/main" id="{FB850D11-C9CD-45AC-9D07-571DF7E6DF21}"/>
              </a:ext>
            </a:extLst>
          </p:cNvPr>
          <p:cNvGrpSpPr/>
          <p:nvPr/>
        </p:nvGrpSpPr>
        <p:grpSpPr>
          <a:xfrm>
            <a:off x="1004677" y="1849234"/>
            <a:ext cx="246824" cy="228540"/>
            <a:chOff x="1165542" y="1253102"/>
            <a:chExt cx="228600" cy="228600"/>
          </a:xfrm>
        </p:grpSpPr>
        <p:sp>
          <p:nvSpPr>
            <p:cNvPr id="22" name="Oval 21">
              <a:extLst>
                <a:ext uri="{FF2B5EF4-FFF2-40B4-BE49-F238E27FC236}">
                  <a16:creationId xmlns:a16="http://schemas.microsoft.com/office/drawing/2014/main" id="{13CB4DC9-B0DE-4049-89EE-7FE31C073DDF}"/>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23" name="Oval 22">
              <a:extLst>
                <a:ext uri="{FF2B5EF4-FFF2-40B4-BE49-F238E27FC236}">
                  <a16:creationId xmlns:a16="http://schemas.microsoft.com/office/drawing/2014/main" id="{F958D593-D35A-4C1B-9930-5B97FFFC5020}"/>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4</a:t>
              </a:r>
            </a:p>
          </p:txBody>
        </p:sp>
      </p:grpSp>
      <p:grpSp>
        <p:nvGrpSpPr>
          <p:cNvPr id="24" name="Group 23">
            <a:extLst>
              <a:ext uri="{FF2B5EF4-FFF2-40B4-BE49-F238E27FC236}">
                <a16:creationId xmlns:a16="http://schemas.microsoft.com/office/drawing/2014/main" id="{E091C34B-D074-4580-A855-9F9CD3372C32}"/>
              </a:ext>
            </a:extLst>
          </p:cNvPr>
          <p:cNvGrpSpPr/>
          <p:nvPr/>
        </p:nvGrpSpPr>
        <p:grpSpPr>
          <a:xfrm>
            <a:off x="1004677" y="2107862"/>
            <a:ext cx="246824" cy="228540"/>
            <a:chOff x="1165542" y="1253102"/>
            <a:chExt cx="228600" cy="228600"/>
          </a:xfrm>
        </p:grpSpPr>
        <p:sp>
          <p:nvSpPr>
            <p:cNvPr id="25" name="Oval 24">
              <a:extLst>
                <a:ext uri="{FF2B5EF4-FFF2-40B4-BE49-F238E27FC236}">
                  <a16:creationId xmlns:a16="http://schemas.microsoft.com/office/drawing/2014/main" id="{E19F6C0A-2C00-4065-8449-7B85851E5AC0}"/>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26" name="Oval 25">
              <a:extLst>
                <a:ext uri="{FF2B5EF4-FFF2-40B4-BE49-F238E27FC236}">
                  <a16:creationId xmlns:a16="http://schemas.microsoft.com/office/drawing/2014/main" id="{3068CE1D-34AD-46E1-825B-43E477D86C87}"/>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5</a:t>
              </a:r>
            </a:p>
          </p:txBody>
        </p:sp>
      </p:grpSp>
      <p:grpSp>
        <p:nvGrpSpPr>
          <p:cNvPr id="27" name="Group 26">
            <a:extLst>
              <a:ext uri="{FF2B5EF4-FFF2-40B4-BE49-F238E27FC236}">
                <a16:creationId xmlns:a16="http://schemas.microsoft.com/office/drawing/2014/main" id="{7785AE2D-C8B9-4887-ADE7-87ECD3081C8A}"/>
              </a:ext>
            </a:extLst>
          </p:cNvPr>
          <p:cNvGrpSpPr/>
          <p:nvPr/>
        </p:nvGrpSpPr>
        <p:grpSpPr>
          <a:xfrm>
            <a:off x="1004677" y="2366490"/>
            <a:ext cx="246824" cy="228540"/>
            <a:chOff x="1165542" y="1253102"/>
            <a:chExt cx="228600" cy="228600"/>
          </a:xfrm>
        </p:grpSpPr>
        <p:sp>
          <p:nvSpPr>
            <p:cNvPr id="28" name="Oval 27">
              <a:extLst>
                <a:ext uri="{FF2B5EF4-FFF2-40B4-BE49-F238E27FC236}">
                  <a16:creationId xmlns:a16="http://schemas.microsoft.com/office/drawing/2014/main" id="{62838CE2-2206-460E-91E8-186B2842B2D4}"/>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29" name="Oval 28">
              <a:extLst>
                <a:ext uri="{FF2B5EF4-FFF2-40B4-BE49-F238E27FC236}">
                  <a16:creationId xmlns:a16="http://schemas.microsoft.com/office/drawing/2014/main" id="{D27011CA-7A33-4D85-8492-EFC5381549C2}"/>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6</a:t>
              </a:r>
            </a:p>
          </p:txBody>
        </p:sp>
      </p:grpSp>
      <p:grpSp>
        <p:nvGrpSpPr>
          <p:cNvPr id="30" name="Group 29">
            <a:extLst>
              <a:ext uri="{FF2B5EF4-FFF2-40B4-BE49-F238E27FC236}">
                <a16:creationId xmlns:a16="http://schemas.microsoft.com/office/drawing/2014/main" id="{90E86E10-C609-47E2-8785-87CE0E2E39C0}"/>
              </a:ext>
            </a:extLst>
          </p:cNvPr>
          <p:cNvGrpSpPr/>
          <p:nvPr/>
        </p:nvGrpSpPr>
        <p:grpSpPr>
          <a:xfrm>
            <a:off x="1004677" y="2625116"/>
            <a:ext cx="246824" cy="228540"/>
            <a:chOff x="1165542" y="1253102"/>
            <a:chExt cx="228600" cy="228600"/>
          </a:xfrm>
        </p:grpSpPr>
        <p:sp>
          <p:nvSpPr>
            <p:cNvPr id="31" name="Oval 30">
              <a:extLst>
                <a:ext uri="{FF2B5EF4-FFF2-40B4-BE49-F238E27FC236}">
                  <a16:creationId xmlns:a16="http://schemas.microsoft.com/office/drawing/2014/main" id="{6710A7FA-ED72-40C7-BFC3-6DE2FBEB93B1}"/>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32" name="Oval 31">
              <a:extLst>
                <a:ext uri="{FF2B5EF4-FFF2-40B4-BE49-F238E27FC236}">
                  <a16:creationId xmlns:a16="http://schemas.microsoft.com/office/drawing/2014/main" id="{AE677EA4-2AE3-456B-B050-B5A2B1FC5F82}"/>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7</a:t>
              </a:r>
            </a:p>
          </p:txBody>
        </p:sp>
      </p:grpSp>
      <p:grpSp>
        <p:nvGrpSpPr>
          <p:cNvPr id="33" name="Group 32">
            <a:extLst>
              <a:ext uri="{FF2B5EF4-FFF2-40B4-BE49-F238E27FC236}">
                <a16:creationId xmlns:a16="http://schemas.microsoft.com/office/drawing/2014/main" id="{F5463C47-807B-4A8D-A985-B64CF4453495}"/>
              </a:ext>
            </a:extLst>
          </p:cNvPr>
          <p:cNvGrpSpPr/>
          <p:nvPr/>
        </p:nvGrpSpPr>
        <p:grpSpPr>
          <a:xfrm>
            <a:off x="1004677" y="2883741"/>
            <a:ext cx="246824" cy="228540"/>
            <a:chOff x="1165542" y="1253102"/>
            <a:chExt cx="228600" cy="228600"/>
          </a:xfrm>
        </p:grpSpPr>
        <p:sp>
          <p:nvSpPr>
            <p:cNvPr id="34" name="Oval 33">
              <a:extLst>
                <a:ext uri="{FF2B5EF4-FFF2-40B4-BE49-F238E27FC236}">
                  <a16:creationId xmlns:a16="http://schemas.microsoft.com/office/drawing/2014/main" id="{6818B642-D5BC-4048-8728-4B35DFEB818C}"/>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35" name="Oval 34">
              <a:extLst>
                <a:ext uri="{FF2B5EF4-FFF2-40B4-BE49-F238E27FC236}">
                  <a16:creationId xmlns:a16="http://schemas.microsoft.com/office/drawing/2014/main" id="{02F5AC92-6C27-4E1C-AF65-B860FCCA19C5}"/>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8</a:t>
              </a:r>
            </a:p>
          </p:txBody>
        </p:sp>
      </p:grpSp>
      <p:grpSp>
        <p:nvGrpSpPr>
          <p:cNvPr id="36" name="Group 35">
            <a:extLst>
              <a:ext uri="{FF2B5EF4-FFF2-40B4-BE49-F238E27FC236}">
                <a16:creationId xmlns:a16="http://schemas.microsoft.com/office/drawing/2014/main" id="{95F6121F-E3DC-4A71-9BDD-14DFF1F3065A}"/>
              </a:ext>
            </a:extLst>
          </p:cNvPr>
          <p:cNvGrpSpPr/>
          <p:nvPr/>
        </p:nvGrpSpPr>
        <p:grpSpPr>
          <a:xfrm>
            <a:off x="1004677" y="3139348"/>
            <a:ext cx="246824" cy="228540"/>
            <a:chOff x="1165542" y="1253102"/>
            <a:chExt cx="228600" cy="228600"/>
          </a:xfrm>
        </p:grpSpPr>
        <p:sp>
          <p:nvSpPr>
            <p:cNvPr id="37" name="Oval 36">
              <a:extLst>
                <a:ext uri="{FF2B5EF4-FFF2-40B4-BE49-F238E27FC236}">
                  <a16:creationId xmlns:a16="http://schemas.microsoft.com/office/drawing/2014/main" id="{8A689045-E2CE-4E46-95DD-5CF6ECA7DDC2}"/>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38" name="Oval 37">
              <a:extLst>
                <a:ext uri="{FF2B5EF4-FFF2-40B4-BE49-F238E27FC236}">
                  <a16:creationId xmlns:a16="http://schemas.microsoft.com/office/drawing/2014/main" id="{18BBAB46-9C6E-40CF-87B8-6CDA354A7A7D}"/>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9</a:t>
              </a:r>
            </a:p>
          </p:txBody>
        </p:sp>
      </p:grpSp>
      <p:grpSp>
        <p:nvGrpSpPr>
          <p:cNvPr id="39" name="Group 38">
            <a:extLst>
              <a:ext uri="{FF2B5EF4-FFF2-40B4-BE49-F238E27FC236}">
                <a16:creationId xmlns:a16="http://schemas.microsoft.com/office/drawing/2014/main" id="{9788CB2C-EA8E-459E-8317-1B6C7A01768E}"/>
              </a:ext>
            </a:extLst>
          </p:cNvPr>
          <p:cNvGrpSpPr/>
          <p:nvPr/>
        </p:nvGrpSpPr>
        <p:grpSpPr>
          <a:xfrm>
            <a:off x="997024" y="3407967"/>
            <a:ext cx="246824" cy="228540"/>
            <a:chOff x="1165542" y="1253102"/>
            <a:chExt cx="228600" cy="228600"/>
          </a:xfrm>
        </p:grpSpPr>
        <p:sp>
          <p:nvSpPr>
            <p:cNvPr id="40" name="Oval 39">
              <a:extLst>
                <a:ext uri="{FF2B5EF4-FFF2-40B4-BE49-F238E27FC236}">
                  <a16:creationId xmlns:a16="http://schemas.microsoft.com/office/drawing/2014/main" id="{7A21CDBA-707A-48F2-AED0-259A0D050473}"/>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41" name="Oval 40">
              <a:extLst>
                <a:ext uri="{FF2B5EF4-FFF2-40B4-BE49-F238E27FC236}">
                  <a16:creationId xmlns:a16="http://schemas.microsoft.com/office/drawing/2014/main" id="{5A912587-4596-4538-9211-343FC761AEAA}"/>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10</a:t>
              </a:r>
            </a:p>
          </p:txBody>
        </p:sp>
      </p:grpSp>
      <p:grpSp>
        <p:nvGrpSpPr>
          <p:cNvPr id="42" name="Group 41">
            <a:extLst>
              <a:ext uri="{FF2B5EF4-FFF2-40B4-BE49-F238E27FC236}">
                <a16:creationId xmlns:a16="http://schemas.microsoft.com/office/drawing/2014/main" id="{212FC494-4C5B-4324-B13B-62B532060F98}"/>
              </a:ext>
            </a:extLst>
          </p:cNvPr>
          <p:cNvGrpSpPr/>
          <p:nvPr/>
        </p:nvGrpSpPr>
        <p:grpSpPr>
          <a:xfrm>
            <a:off x="1004677" y="3667210"/>
            <a:ext cx="246824" cy="228540"/>
            <a:chOff x="1165542" y="1253102"/>
            <a:chExt cx="228600" cy="228600"/>
          </a:xfrm>
        </p:grpSpPr>
        <p:sp>
          <p:nvSpPr>
            <p:cNvPr id="43" name="Oval 42">
              <a:extLst>
                <a:ext uri="{FF2B5EF4-FFF2-40B4-BE49-F238E27FC236}">
                  <a16:creationId xmlns:a16="http://schemas.microsoft.com/office/drawing/2014/main" id="{986506F4-C4E3-45C9-912A-BC3C3C761B73}"/>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44" name="Oval 43">
              <a:extLst>
                <a:ext uri="{FF2B5EF4-FFF2-40B4-BE49-F238E27FC236}">
                  <a16:creationId xmlns:a16="http://schemas.microsoft.com/office/drawing/2014/main" id="{613734BF-6C39-45AD-BC85-C6058FD2A94C}"/>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11</a:t>
              </a:r>
            </a:p>
          </p:txBody>
        </p:sp>
      </p:grpSp>
      <p:grpSp>
        <p:nvGrpSpPr>
          <p:cNvPr id="45" name="Group 44">
            <a:extLst>
              <a:ext uri="{FF2B5EF4-FFF2-40B4-BE49-F238E27FC236}">
                <a16:creationId xmlns:a16="http://schemas.microsoft.com/office/drawing/2014/main" id="{B799606E-000F-4B12-BDC7-229C47E28074}"/>
              </a:ext>
            </a:extLst>
          </p:cNvPr>
          <p:cNvGrpSpPr/>
          <p:nvPr/>
        </p:nvGrpSpPr>
        <p:grpSpPr>
          <a:xfrm>
            <a:off x="1004677" y="3926848"/>
            <a:ext cx="246824" cy="228540"/>
            <a:chOff x="1165542" y="1253102"/>
            <a:chExt cx="228600" cy="228600"/>
          </a:xfrm>
        </p:grpSpPr>
        <p:sp>
          <p:nvSpPr>
            <p:cNvPr id="46" name="Oval 45">
              <a:extLst>
                <a:ext uri="{FF2B5EF4-FFF2-40B4-BE49-F238E27FC236}">
                  <a16:creationId xmlns:a16="http://schemas.microsoft.com/office/drawing/2014/main" id="{FA7DE72D-4E79-4378-9D75-9016B193385C}"/>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47" name="Oval 46">
              <a:extLst>
                <a:ext uri="{FF2B5EF4-FFF2-40B4-BE49-F238E27FC236}">
                  <a16:creationId xmlns:a16="http://schemas.microsoft.com/office/drawing/2014/main" id="{C47F2281-B4B1-4EC8-969D-9C12E75E4D87}"/>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12</a:t>
              </a:r>
            </a:p>
          </p:txBody>
        </p:sp>
      </p:grpSp>
      <p:grpSp>
        <p:nvGrpSpPr>
          <p:cNvPr id="48" name="Group 47">
            <a:extLst>
              <a:ext uri="{FF2B5EF4-FFF2-40B4-BE49-F238E27FC236}">
                <a16:creationId xmlns:a16="http://schemas.microsoft.com/office/drawing/2014/main" id="{8312D160-ADCA-4A26-8C59-581309D2A58A}"/>
              </a:ext>
            </a:extLst>
          </p:cNvPr>
          <p:cNvGrpSpPr/>
          <p:nvPr/>
        </p:nvGrpSpPr>
        <p:grpSpPr>
          <a:xfrm>
            <a:off x="1004677" y="4178485"/>
            <a:ext cx="246824" cy="228540"/>
            <a:chOff x="1165542" y="1253102"/>
            <a:chExt cx="228600" cy="228600"/>
          </a:xfrm>
        </p:grpSpPr>
        <p:sp>
          <p:nvSpPr>
            <p:cNvPr id="49" name="Oval 48">
              <a:extLst>
                <a:ext uri="{FF2B5EF4-FFF2-40B4-BE49-F238E27FC236}">
                  <a16:creationId xmlns:a16="http://schemas.microsoft.com/office/drawing/2014/main" id="{78EC4FA4-8B2E-4A0A-BB10-7EF50552207A}"/>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50" name="Oval 49">
              <a:extLst>
                <a:ext uri="{FF2B5EF4-FFF2-40B4-BE49-F238E27FC236}">
                  <a16:creationId xmlns:a16="http://schemas.microsoft.com/office/drawing/2014/main" id="{CA55B0D4-A9BE-45D0-868C-D9478E7736D4}"/>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13</a:t>
              </a:r>
            </a:p>
          </p:txBody>
        </p:sp>
      </p:grpSp>
      <p:grpSp>
        <p:nvGrpSpPr>
          <p:cNvPr id="51" name="Group 50">
            <a:extLst>
              <a:ext uri="{FF2B5EF4-FFF2-40B4-BE49-F238E27FC236}">
                <a16:creationId xmlns:a16="http://schemas.microsoft.com/office/drawing/2014/main" id="{1755DAB5-2B65-439D-8936-57CB885FEEB2}"/>
              </a:ext>
            </a:extLst>
          </p:cNvPr>
          <p:cNvGrpSpPr/>
          <p:nvPr/>
        </p:nvGrpSpPr>
        <p:grpSpPr>
          <a:xfrm>
            <a:off x="1004677" y="4436655"/>
            <a:ext cx="246824" cy="228540"/>
            <a:chOff x="1165542" y="1253102"/>
            <a:chExt cx="228600" cy="228600"/>
          </a:xfrm>
        </p:grpSpPr>
        <p:sp>
          <p:nvSpPr>
            <p:cNvPr id="52" name="Oval 51">
              <a:extLst>
                <a:ext uri="{FF2B5EF4-FFF2-40B4-BE49-F238E27FC236}">
                  <a16:creationId xmlns:a16="http://schemas.microsoft.com/office/drawing/2014/main" id="{B3DC6C2B-28AD-45E7-AB1C-735CCD8FFD33}"/>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53" name="Oval 52">
              <a:extLst>
                <a:ext uri="{FF2B5EF4-FFF2-40B4-BE49-F238E27FC236}">
                  <a16:creationId xmlns:a16="http://schemas.microsoft.com/office/drawing/2014/main" id="{36691133-91D9-467C-9997-475839FCCD73}"/>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14</a:t>
              </a:r>
            </a:p>
          </p:txBody>
        </p:sp>
      </p:grpSp>
      <p:grpSp>
        <p:nvGrpSpPr>
          <p:cNvPr id="54" name="Group 53">
            <a:extLst>
              <a:ext uri="{FF2B5EF4-FFF2-40B4-BE49-F238E27FC236}">
                <a16:creationId xmlns:a16="http://schemas.microsoft.com/office/drawing/2014/main" id="{5BAFDC17-EF91-4C53-BE25-8DB538C293D2}"/>
              </a:ext>
            </a:extLst>
          </p:cNvPr>
          <p:cNvGrpSpPr/>
          <p:nvPr/>
        </p:nvGrpSpPr>
        <p:grpSpPr>
          <a:xfrm>
            <a:off x="1004677" y="4829244"/>
            <a:ext cx="246824" cy="228540"/>
            <a:chOff x="1165542" y="1253102"/>
            <a:chExt cx="228600" cy="228600"/>
          </a:xfrm>
        </p:grpSpPr>
        <p:sp>
          <p:nvSpPr>
            <p:cNvPr id="55" name="Oval 54">
              <a:extLst>
                <a:ext uri="{FF2B5EF4-FFF2-40B4-BE49-F238E27FC236}">
                  <a16:creationId xmlns:a16="http://schemas.microsoft.com/office/drawing/2014/main" id="{4112C5B7-A915-42E6-BBC7-B648C58B784E}"/>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56" name="Oval 55">
              <a:extLst>
                <a:ext uri="{FF2B5EF4-FFF2-40B4-BE49-F238E27FC236}">
                  <a16:creationId xmlns:a16="http://schemas.microsoft.com/office/drawing/2014/main" id="{4B7E73AD-1B83-4F58-9F26-20CEBB3B9C32}"/>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1</a:t>
              </a:r>
            </a:p>
          </p:txBody>
        </p:sp>
      </p:grpSp>
      <p:grpSp>
        <p:nvGrpSpPr>
          <p:cNvPr id="57" name="Group 56">
            <a:extLst>
              <a:ext uri="{FF2B5EF4-FFF2-40B4-BE49-F238E27FC236}">
                <a16:creationId xmlns:a16="http://schemas.microsoft.com/office/drawing/2014/main" id="{351EB318-8EF5-4C37-80AB-037CB8E5174F}"/>
              </a:ext>
            </a:extLst>
          </p:cNvPr>
          <p:cNvGrpSpPr/>
          <p:nvPr/>
        </p:nvGrpSpPr>
        <p:grpSpPr>
          <a:xfrm>
            <a:off x="1004677" y="5076699"/>
            <a:ext cx="246824" cy="228540"/>
            <a:chOff x="1165542" y="1253102"/>
            <a:chExt cx="228600" cy="228600"/>
          </a:xfrm>
        </p:grpSpPr>
        <p:sp>
          <p:nvSpPr>
            <p:cNvPr id="58" name="Oval 57">
              <a:extLst>
                <a:ext uri="{FF2B5EF4-FFF2-40B4-BE49-F238E27FC236}">
                  <a16:creationId xmlns:a16="http://schemas.microsoft.com/office/drawing/2014/main" id="{F00FECC7-6C6A-405C-AADC-D03F653E0056}"/>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59" name="Oval 58">
              <a:extLst>
                <a:ext uri="{FF2B5EF4-FFF2-40B4-BE49-F238E27FC236}">
                  <a16:creationId xmlns:a16="http://schemas.microsoft.com/office/drawing/2014/main" id="{3160E32A-119B-42C8-B202-8D64C3347985}"/>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2</a:t>
              </a:r>
            </a:p>
          </p:txBody>
        </p:sp>
      </p:grpSp>
      <p:grpSp>
        <p:nvGrpSpPr>
          <p:cNvPr id="60" name="Group 59">
            <a:extLst>
              <a:ext uri="{FF2B5EF4-FFF2-40B4-BE49-F238E27FC236}">
                <a16:creationId xmlns:a16="http://schemas.microsoft.com/office/drawing/2014/main" id="{B779EE9C-52AE-4894-A40D-F9010A18EA1E}"/>
              </a:ext>
            </a:extLst>
          </p:cNvPr>
          <p:cNvGrpSpPr/>
          <p:nvPr/>
        </p:nvGrpSpPr>
        <p:grpSpPr>
          <a:xfrm>
            <a:off x="1004677" y="5607540"/>
            <a:ext cx="246824" cy="228540"/>
            <a:chOff x="1165542" y="1253102"/>
            <a:chExt cx="228600" cy="228600"/>
          </a:xfrm>
        </p:grpSpPr>
        <p:sp>
          <p:nvSpPr>
            <p:cNvPr id="61" name="Oval 60">
              <a:extLst>
                <a:ext uri="{FF2B5EF4-FFF2-40B4-BE49-F238E27FC236}">
                  <a16:creationId xmlns:a16="http://schemas.microsoft.com/office/drawing/2014/main" id="{C5AAB01F-91DC-485C-89DE-CD48B583AB5B}"/>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62" name="Oval 61">
              <a:extLst>
                <a:ext uri="{FF2B5EF4-FFF2-40B4-BE49-F238E27FC236}">
                  <a16:creationId xmlns:a16="http://schemas.microsoft.com/office/drawing/2014/main" id="{337E85F8-05FE-4E9C-BA30-C11C994AAE3F}"/>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4</a:t>
              </a:r>
            </a:p>
          </p:txBody>
        </p:sp>
      </p:grpSp>
      <p:grpSp>
        <p:nvGrpSpPr>
          <p:cNvPr id="63" name="Group 62">
            <a:extLst>
              <a:ext uri="{FF2B5EF4-FFF2-40B4-BE49-F238E27FC236}">
                <a16:creationId xmlns:a16="http://schemas.microsoft.com/office/drawing/2014/main" id="{05930E47-74BA-474D-A938-F4791DA2011B}"/>
              </a:ext>
            </a:extLst>
          </p:cNvPr>
          <p:cNvGrpSpPr/>
          <p:nvPr/>
        </p:nvGrpSpPr>
        <p:grpSpPr>
          <a:xfrm>
            <a:off x="1004677" y="5335962"/>
            <a:ext cx="246824" cy="228540"/>
            <a:chOff x="1165542" y="1253102"/>
            <a:chExt cx="228600" cy="228600"/>
          </a:xfrm>
        </p:grpSpPr>
        <p:sp>
          <p:nvSpPr>
            <p:cNvPr id="64" name="Oval 63">
              <a:extLst>
                <a:ext uri="{FF2B5EF4-FFF2-40B4-BE49-F238E27FC236}">
                  <a16:creationId xmlns:a16="http://schemas.microsoft.com/office/drawing/2014/main" id="{0E7A7500-44E6-40D6-B70A-EE6A112D2F27}"/>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65" name="Oval 64">
              <a:extLst>
                <a:ext uri="{FF2B5EF4-FFF2-40B4-BE49-F238E27FC236}">
                  <a16:creationId xmlns:a16="http://schemas.microsoft.com/office/drawing/2014/main" id="{92547428-DA8C-42A2-ABE9-9117B28FA911}"/>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3</a:t>
              </a:r>
            </a:p>
          </p:txBody>
        </p:sp>
      </p:grpSp>
      <p:sp>
        <p:nvSpPr>
          <p:cNvPr id="69" name="TextBox 68">
            <a:extLst>
              <a:ext uri="{FF2B5EF4-FFF2-40B4-BE49-F238E27FC236}">
                <a16:creationId xmlns:a16="http://schemas.microsoft.com/office/drawing/2014/main" id="{CCFFADF9-EAD5-4F77-961F-4CCFA4BF2021}"/>
              </a:ext>
            </a:extLst>
          </p:cNvPr>
          <p:cNvSpPr txBox="1"/>
          <p:nvPr/>
        </p:nvSpPr>
        <p:spPr>
          <a:xfrm>
            <a:off x="1471924" y="717062"/>
            <a:ext cx="1462278" cy="261474"/>
          </a:xfrm>
          <a:prstGeom prst="rect">
            <a:avLst/>
          </a:prstGeom>
          <a:noFill/>
        </p:spPr>
        <p:txBody>
          <a:bodyPr wrap="square" rtlCol="0">
            <a:spAutoFit/>
          </a:bodyPr>
          <a:lstStyle/>
          <a:p>
            <a:pPr algn="ctr"/>
            <a:r>
              <a:rPr lang="en-US" sz="1100" b="1"/>
              <a:t>Verb</a:t>
            </a:r>
            <a:endParaRPr lang="en-US" sz="1100" b="1" baseline="30000"/>
          </a:p>
        </p:txBody>
      </p:sp>
      <p:cxnSp>
        <p:nvCxnSpPr>
          <p:cNvPr id="70" name="Straight Connector 69">
            <a:extLst>
              <a:ext uri="{FF2B5EF4-FFF2-40B4-BE49-F238E27FC236}">
                <a16:creationId xmlns:a16="http://schemas.microsoft.com/office/drawing/2014/main" id="{B862BA21-7191-4499-BB53-82ABC4C4D0F8}"/>
              </a:ext>
            </a:extLst>
          </p:cNvPr>
          <p:cNvCxnSpPr>
            <a:cxnSpLocks/>
          </p:cNvCxnSpPr>
          <p:nvPr/>
        </p:nvCxnSpPr>
        <p:spPr>
          <a:xfrm>
            <a:off x="1473704" y="1000906"/>
            <a:ext cx="1232212" cy="1146"/>
          </a:xfrm>
          <a:prstGeom prst="line">
            <a:avLst/>
          </a:prstGeom>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AF037BEC-2CB0-414B-A41C-7F956BDEBC7F}"/>
              </a:ext>
            </a:extLst>
          </p:cNvPr>
          <p:cNvSpPr txBox="1"/>
          <p:nvPr/>
        </p:nvSpPr>
        <p:spPr>
          <a:xfrm>
            <a:off x="2810960" y="718208"/>
            <a:ext cx="3491985" cy="261474"/>
          </a:xfrm>
          <a:prstGeom prst="rect">
            <a:avLst/>
          </a:prstGeom>
          <a:noFill/>
        </p:spPr>
        <p:txBody>
          <a:bodyPr wrap="square" rtlCol="0">
            <a:spAutoFit/>
          </a:bodyPr>
          <a:lstStyle/>
          <a:p>
            <a:pPr algn="ctr"/>
            <a:r>
              <a:rPr lang="en-US" sz="1100" b="1"/>
              <a:t>Use case</a:t>
            </a:r>
            <a:endParaRPr lang="en-US" sz="1100" b="1" baseline="30000"/>
          </a:p>
        </p:txBody>
      </p:sp>
      <p:cxnSp>
        <p:nvCxnSpPr>
          <p:cNvPr id="72" name="Straight Connector 71">
            <a:extLst>
              <a:ext uri="{FF2B5EF4-FFF2-40B4-BE49-F238E27FC236}">
                <a16:creationId xmlns:a16="http://schemas.microsoft.com/office/drawing/2014/main" id="{506859AC-6DED-4F34-802A-A8D4F1AB02C8}"/>
              </a:ext>
            </a:extLst>
          </p:cNvPr>
          <p:cNvCxnSpPr>
            <a:cxnSpLocks/>
          </p:cNvCxnSpPr>
          <p:nvPr/>
        </p:nvCxnSpPr>
        <p:spPr>
          <a:xfrm flipV="1">
            <a:off x="2810960" y="1000906"/>
            <a:ext cx="3491985" cy="1146"/>
          </a:xfrm>
          <a:prstGeom prst="line">
            <a:avLst/>
          </a:prstGeom>
        </p:spPr>
        <p:style>
          <a:lnRef idx="1">
            <a:schemeClr val="dk1"/>
          </a:lnRef>
          <a:fillRef idx="0">
            <a:schemeClr val="dk1"/>
          </a:fillRef>
          <a:effectRef idx="0">
            <a:schemeClr val="dk1"/>
          </a:effectRef>
          <a:fontRef idx="minor">
            <a:schemeClr val="tx1"/>
          </a:fontRef>
        </p:style>
      </p:cxnSp>
      <p:sp>
        <p:nvSpPr>
          <p:cNvPr id="73" name="TextBox 72">
            <a:extLst>
              <a:ext uri="{FF2B5EF4-FFF2-40B4-BE49-F238E27FC236}">
                <a16:creationId xmlns:a16="http://schemas.microsoft.com/office/drawing/2014/main" id="{5BC76801-3553-4F1F-A107-377C4139D1C4}"/>
              </a:ext>
            </a:extLst>
          </p:cNvPr>
          <p:cNvSpPr txBox="1"/>
          <p:nvPr/>
        </p:nvSpPr>
        <p:spPr>
          <a:xfrm>
            <a:off x="6407987" y="719354"/>
            <a:ext cx="5443736" cy="261474"/>
          </a:xfrm>
          <a:prstGeom prst="rect">
            <a:avLst/>
          </a:prstGeom>
          <a:noFill/>
        </p:spPr>
        <p:txBody>
          <a:bodyPr wrap="square" rtlCol="0">
            <a:spAutoFit/>
          </a:bodyPr>
          <a:lstStyle/>
          <a:p>
            <a:pPr algn="ctr"/>
            <a:r>
              <a:rPr lang="en-US" sz="1100" b="1"/>
              <a:t>Value proposition</a:t>
            </a:r>
            <a:endParaRPr lang="en-US" sz="1100" b="1" baseline="30000"/>
          </a:p>
        </p:txBody>
      </p:sp>
      <p:cxnSp>
        <p:nvCxnSpPr>
          <p:cNvPr id="74" name="Straight Connector 73">
            <a:extLst>
              <a:ext uri="{FF2B5EF4-FFF2-40B4-BE49-F238E27FC236}">
                <a16:creationId xmlns:a16="http://schemas.microsoft.com/office/drawing/2014/main" id="{7BC6B564-7C8C-4244-B1A5-8FA3FBC6CDD2}"/>
              </a:ext>
            </a:extLst>
          </p:cNvPr>
          <p:cNvCxnSpPr>
            <a:cxnSpLocks/>
          </p:cNvCxnSpPr>
          <p:nvPr/>
        </p:nvCxnSpPr>
        <p:spPr>
          <a:xfrm>
            <a:off x="6407988" y="1000906"/>
            <a:ext cx="5470029" cy="0"/>
          </a:xfrm>
          <a:prstGeom prst="line">
            <a:avLst/>
          </a:prstGeom>
        </p:spPr>
        <p:style>
          <a:lnRef idx="1">
            <a:schemeClr val="dk1"/>
          </a:lnRef>
          <a:fillRef idx="0">
            <a:schemeClr val="dk1"/>
          </a:fillRef>
          <a:effectRef idx="0">
            <a:schemeClr val="dk1"/>
          </a:effectRef>
          <a:fontRef idx="minor">
            <a:schemeClr val="tx1"/>
          </a:fontRef>
        </p:style>
      </p:cxnSp>
      <p:pic>
        <p:nvPicPr>
          <p:cNvPr id="100" name="Picture 99" descr="A close up of a sign&#10;&#10;Description automatically generated">
            <a:extLst>
              <a:ext uri="{FF2B5EF4-FFF2-40B4-BE49-F238E27FC236}">
                <a16:creationId xmlns:a16="http://schemas.microsoft.com/office/drawing/2014/main" id="{DE4A4DC8-C732-4FD1-8A89-198A46BC068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49517" y="4830136"/>
            <a:ext cx="345506" cy="336868"/>
          </a:xfrm>
          <a:prstGeom prst="rect">
            <a:avLst/>
          </a:prstGeom>
        </p:spPr>
      </p:pic>
      <p:cxnSp>
        <p:nvCxnSpPr>
          <p:cNvPr id="11" name="Straight Connector 10">
            <a:extLst>
              <a:ext uri="{FF2B5EF4-FFF2-40B4-BE49-F238E27FC236}">
                <a16:creationId xmlns:a16="http://schemas.microsoft.com/office/drawing/2014/main" id="{D278C24A-A50A-4828-AFDB-C1E8CCA17652}"/>
              </a:ext>
            </a:extLst>
          </p:cNvPr>
          <p:cNvCxnSpPr>
            <a:cxnSpLocks/>
          </p:cNvCxnSpPr>
          <p:nvPr/>
        </p:nvCxnSpPr>
        <p:spPr>
          <a:xfrm>
            <a:off x="157538" y="4743866"/>
            <a:ext cx="11656887"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3" name="Title 1">
            <a:extLst>
              <a:ext uri="{FF2B5EF4-FFF2-40B4-BE49-F238E27FC236}">
                <a16:creationId xmlns:a16="http://schemas.microsoft.com/office/drawing/2014/main" id="{BDE68943-05A7-FA4D-B2A0-70853348DE44}"/>
              </a:ext>
            </a:extLst>
          </p:cNvPr>
          <p:cNvSpPr>
            <a:spLocks noGrp="1"/>
          </p:cNvSpPr>
          <p:nvPr>
            <p:ph type="title"/>
          </p:nvPr>
        </p:nvSpPr>
        <p:spPr>
          <a:xfrm>
            <a:off x="275355" y="164739"/>
            <a:ext cx="11576369" cy="674342"/>
          </a:xfrm>
        </p:spPr>
        <p:txBody>
          <a:bodyPr/>
          <a:lstStyle/>
          <a:p>
            <a:r>
              <a:rPr lang="en-US" dirty="0"/>
              <a:t>20+ functions are available across Adobe applications, with more to come</a:t>
            </a:r>
          </a:p>
        </p:txBody>
      </p:sp>
      <p:cxnSp>
        <p:nvCxnSpPr>
          <p:cNvPr id="95" name="Straight Connector 94">
            <a:extLst>
              <a:ext uri="{FF2B5EF4-FFF2-40B4-BE49-F238E27FC236}">
                <a16:creationId xmlns:a16="http://schemas.microsoft.com/office/drawing/2014/main" id="{58A02B62-AD06-7445-9FB7-E008F3DE9BB8}"/>
              </a:ext>
            </a:extLst>
          </p:cNvPr>
          <p:cNvCxnSpPr>
            <a:cxnSpLocks/>
          </p:cNvCxnSpPr>
          <p:nvPr/>
        </p:nvCxnSpPr>
        <p:spPr>
          <a:xfrm>
            <a:off x="157538" y="5931316"/>
            <a:ext cx="11656887"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96" name="Text Placeholder 2">
            <a:extLst>
              <a:ext uri="{FF2B5EF4-FFF2-40B4-BE49-F238E27FC236}">
                <a16:creationId xmlns:a16="http://schemas.microsoft.com/office/drawing/2014/main" id="{DC1319A4-66FA-384C-9F01-F815F2DCB4D5}"/>
              </a:ext>
            </a:extLst>
          </p:cNvPr>
          <p:cNvSpPr txBox="1">
            <a:spLocks/>
          </p:cNvSpPr>
          <p:nvPr>
            <p:custDataLst>
              <p:tags r:id="rId4"/>
            </p:custDataLst>
          </p:nvPr>
        </p:nvSpPr>
        <p:spPr bwMode="auto">
          <a:xfrm>
            <a:off x="152533" y="6492391"/>
            <a:ext cx="807155" cy="219111"/>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274638" indent="-265113" algn="l" defTabSz="1088291" rtl="0" eaLnBrk="1" latinLnBrk="0" hangingPunct="1">
              <a:spcBef>
                <a:spcPts val="714"/>
              </a:spcBef>
              <a:buClr>
                <a:schemeClr val="bg1">
                  <a:lumMod val="50000"/>
                </a:schemeClr>
              </a:buClr>
              <a:buSzPct val="70000"/>
              <a:buFont typeface="Wingdings" pitchFamily="2" charset="2"/>
              <a:buChar char="§"/>
              <a:defRPr sz="2400" kern="1200">
                <a:solidFill>
                  <a:schemeClr val="tx1"/>
                </a:solidFill>
                <a:latin typeface="Adobe Clean Light" pitchFamily="34" charset="0"/>
                <a:ea typeface="+mn-ea"/>
                <a:cs typeface="+mn-cs"/>
              </a:defRPr>
            </a:lvl1pPr>
            <a:lvl2pPr marL="551703" indent="-275852" algn="l" defTabSz="1088291" rtl="0" eaLnBrk="1" latinLnBrk="0" hangingPunct="1">
              <a:spcBef>
                <a:spcPts val="714"/>
              </a:spcBef>
              <a:buClr>
                <a:schemeClr val="bg1">
                  <a:lumMod val="50000"/>
                </a:schemeClr>
              </a:buClr>
              <a:buSzPct val="70000"/>
              <a:buFont typeface="Wingdings" pitchFamily="2" charset="2"/>
              <a:buChar char="§"/>
              <a:defRPr sz="2000" kern="1200">
                <a:solidFill>
                  <a:schemeClr val="tx1"/>
                </a:solidFill>
                <a:latin typeface="+mn-lt"/>
                <a:ea typeface="+mn-ea"/>
                <a:cs typeface="+mn-cs"/>
              </a:defRPr>
            </a:lvl2pPr>
            <a:lvl3pPr marL="751979" indent="-200276"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3pPr>
            <a:lvl4pPr marL="950366" indent="-198387" algn="l" defTabSz="1088291" rtl="0" eaLnBrk="1" latinLnBrk="0" hangingPunct="1">
              <a:spcBef>
                <a:spcPts val="714"/>
              </a:spcBef>
              <a:buClr>
                <a:schemeClr val="bg1">
                  <a:lumMod val="50000"/>
                </a:schemeClr>
              </a:buClr>
              <a:buSzPct val="70000"/>
              <a:buFont typeface="Wingdings" pitchFamily="2" charset="2"/>
              <a:buChar char="§"/>
              <a:defRPr sz="1800" kern="1200">
                <a:solidFill>
                  <a:schemeClr val="tx1"/>
                </a:solidFill>
                <a:latin typeface="+mn-lt"/>
                <a:ea typeface="+mn-ea"/>
                <a:cs typeface="+mn-cs"/>
              </a:defRPr>
            </a:lvl4pPr>
            <a:lvl5pPr marL="1088291" indent="-137926" algn="l" defTabSz="1088291" rtl="0" eaLnBrk="1" latinLnBrk="0" hangingPunct="1">
              <a:spcBef>
                <a:spcPts val="714"/>
              </a:spcBef>
              <a:buClr>
                <a:schemeClr val="bg1">
                  <a:lumMod val="50000"/>
                </a:schemeClr>
              </a:buClr>
              <a:buSzPct val="70000"/>
              <a:buFont typeface="Wingdings" pitchFamily="2" charset="2"/>
              <a:buChar char="§"/>
              <a:defRPr sz="1400" kern="1200">
                <a:solidFill>
                  <a:schemeClr val="tx1"/>
                </a:solidFill>
                <a:latin typeface="+mn-lt"/>
                <a:ea typeface="+mn-ea"/>
                <a:cs typeface="+mn-cs"/>
              </a:defRPr>
            </a:lvl5pPr>
            <a:lvl6pPr marL="299279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944"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089"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5235" indent="-272073" algn="l" defTabSz="1088291"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defTabSz="1087639">
              <a:spcBef>
                <a:spcPct val="0"/>
              </a:spcBef>
              <a:spcAft>
                <a:spcPct val="0"/>
              </a:spcAft>
              <a:buClr>
                <a:prstClr val="white">
                  <a:lumMod val="50000"/>
                </a:prstClr>
              </a:buClr>
              <a:buNone/>
              <a:defRPr/>
            </a:pPr>
            <a:r>
              <a:rPr lang="en-US" altLang="en-US" sz="1100">
                <a:solidFill>
                  <a:prstClr val="black"/>
                </a:solidFill>
                <a:sym typeface="Adobe Clean Light" panose="020B0303020404020204" pitchFamily="34" charset="0"/>
              </a:rPr>
              <a:t>InDesign</a:t>
            </a:r>
            <a:br>
              <a:rPr lang="en-US" altLang="en-US" sz="1100">
                <a:solidFill>
                  <a:prstClr val="black"/>
                </a:solidFill>
                <a:sym typeface="Adobe Clean Light" panose="020B0303020404020204" pitchFamily="34" charset="0"/>
              </a:rPr>
            </a:br>
            <a:r>
              <a:rPr lang="en-US" altLang="en-US" sz="1100">
                <a:solidFill>
                  <a:prstClr val="black"/>
                </a:solidFill>
                <a:sym typeface="Adobe Clean Light" panose="020B0303020404020204" pitchFamily="34" charset="0"/>
              </a:rPr>
              <a:t>API</a:t>
            </a:r>
            <a:endParaRPr lang="en-US" sz="1100">
              <a:solidFill>
                <a:prstClr val="black"/>
              </a:solidFill>
              <a:sym typeface="Adobe Clean Light" panose="020B0303020404020204" pitchFamily="34" charset="0"/>
            </a:endParaRPr>
          </a:p>
        </p:txBody>
      </p:sp>
      <p:pic>
        <p:nvPicPr>
          <p:cNvPr id="97" name="Picture 96" descr="Icon&#10;&#10;Description automatically generated">
            <a:extLst>
              <a:ext uri="{FF2B5EF4-FFF2-40B4-BE49-F238E27FC236}">
                <a16:creationId xmlns:a16="http://schemas.microsoft.com/office/drawing/2014/main" id="{B288A5AB-EB6C-4B44-B530-A44A19AA7F54}"/>
              </a:ext>
            </a:extLst>
          </p:cNvPr>
          <p:cNvPicPr>
            <a:picLocks noChangeAspect="1"/>
          </p:cNvPicPr>
          <p:nvPr/>
        </p:nvPicPr>
        <p:blipFill>
          <a:blip r:embed="rId9"/>
          <a:stretch>
            <a:fillRect/>
          </a:stretch>
        </p:blipFill>
        <p:spPr>
          <a:xfrm>
            <a:off x="150708" y="6038500"/>
            <a:ext cx="344317" cy="338224"/>
          </a:xfrm>
          <a:prstGeom prst="rect">
            <a:avLst/>
          </a:prstGeom>
        </p:spPr>
      </p:pic>
      <p:sp>
        <p:nvSpPr>
          <p:cNvPr id="120" name="Left Brace 119">
            <a:extLst>
              <a:ext uri="{FF2B5EF4-FFF2-40B4-BE49-F238E27FC236}">
                <a16:creationId xmlns:a16="http://schemas.microsoft.com/office/drawing/2014/main" id="{44BA97CA-2B65-994F-902E-CB87E219D552}"/>
              </a:ext>
            </a:extLst>
          </p:cNvPr>
          <p:cNvSpPr/>
          <p:nvPr/>
        </p:nvSpPr>
        <p:spPr>
          <a:xfrm>
            <a:off x="834693" y="6019037"/>
            <a:ext cx="107309" cy="70572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1798"/>
          </a:p>
        </p:txBody>
      </p:sp>
      <p:grpSp>
        <p:nvGrpSpPr>
          <p:cNvPr id="122" name="Group 121">
            <a:extLst>
              <a:ext uri="{FF2B5EF4-FFF2-40B4-BE49-F238E27FC236}">
                <a16:creationId xmlns:a16="http://schemas.microsoft.com/office/drawing/2014/main" id="{33B4BFD8-3587-0C45-93F7-F9268B347640}"/>
              </a:ext>
            </a:extLst>
          </p:cNvPr>
          <p:cNvGrpSpPr/>
          <p:nvPr/>
        </p:nvGrpSpPr>
        <p:grpSpPr>
          <a:xfrm>
            <a:off x="1004677" y="6063052"/>
            <a:ext cx="246824" cy="228540"/>
            <a:chOff x="1165542" y="1253102"/>
            <a:chExt cx="228600" cy="228600"/>
          </a:xfrm>
        </p:grpSpPr>
        <p:sp>
          <p:nvSpPr>
            <p:cNvPr id="123" name="Oval 122">
              <a:extLst>
                <a:ext uri="{FF2B5EF4-FFF2-40B4-BE49-F238E27FC236}">
                  <a16:creationId xmlns:a16="http://schemas.microsoft.com/office/drawing/2014/main" id="{EA3E447A-A221-F640-B0A0-4D51FF0C7A56}"/>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124" name="Oval 123">
              <a:extLst>
                <a:ext uri="{FF2B5EF4-FFF2-40B4-BE49-F238E27FC236}">
                  <a16:creationId xmlns:a16="http://schemas.microsoft.com/office/drawing/2014/main" id="{62D243A3-557F-E04D-A668-411D509CAD0C}"/>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1</a:t>
              </a:r>
            </a:p>
          </p:txBody>
        </p:sp>
      </p:grpSp>
      <p:grpSp>
        <p:nvGrpSpPr>
          <p:cNvPr id="125" name="Group 124">
            <a:extLst>
              <a:ext uri="{FF2B5EF4-FFF2-40B4-BE49-F238E27FC236}">
                <a16:creationId xmlns:a16="http://schemas.microsoft.com/office/drawing/2014/main" id="{8B2ED296-D3BA-0E42-9A83-874EC59CABD5}"/>
              </a:ext>
            </a:extLst>
          </p:cNvPr>
          <p:cNvGrpSpPr/>
          <p:nvPr/>
        </p:nvGrpSpPr>
        <p:grpSpPr>
          <a:xfrm>
            <a:off x="1004677" y="6322315"/>
            <a:ext cx="246824" cy="228540"/>
            <a:chOff x="1165542" y="1253102"/>
            <a:chExt cx="228600" cy="228600"/>
          </a:xfrm>
        </p:grpSpPr>
        <p:sp>
          <p:nvSpPr>
            <p:cNvPr id="126" name="Oval 125">
              <a:extLst>
                <a:ext uri="{FF2B5EF4-FFF2-40B4-BE49-F238E27FC236}">
                  <a16:creationId xmlns:a16="http://schemas.microsoft.com/office/drawing/2014/main" id="{B7B3B142-7A41-7445-9B8E-F10C414F05A7}"/>
                </a:ext>
              </a:extLst>
            </p:cNvPr>
            <p:cNvSpPr/>
            <p:nvPr/>
          </p:nvSpPr>
          <p:spPr>
            <a:xfrm>
              <a:off x="1165542" y="1253102"/>
              <a:ext cx="228600" cy="2286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b="1">
                <a:solidFill>
                  <a:schemeClr val="bg1"/>
                </a:solidFill>
              </a:endParaRPr>
            </a:p>
          </p:txBody>
        </p:sp>
        <p:sp>
          <p:nvSpPr>
            <p:cNvPr id="127" name="Oval 126">
              <a:extLst>
                <a:ext uri="{FF2B5EF4-FFF2-40B4-BE49-F238E27FC236}">
                  <a16:creationId xmlns:a16="http://schemas.microsoft.com/office/drawing/2014/main" id="{F0A0A80F-1D40-8147-9F4F-8601C012957A}"/>
                </a:ext>
              </a:extLst>
            </p:cNvPr>
            <p:cNvSpPr/>
            <p:nvPr/>
          </p:nvSpPr>
          <p:spPr>
            <a:xfrm>
              <a:off x="1183830" y="1271390"/>
              <a:ext cx="192024" cy="192024"/>
            </a:xfrm>
            <a:prstGeom prst="ellipse">
              <a:avLst/>
            </a:prstGeom>
            <a:solidFill>
              <a:srgbClr val="00A4E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a:solidFill>
                    <a:schemeClr val="bg1"/>
                  </a:solidFill>
                </a:rPr>
                <a:t>2</a:t>
              </a:r>
            </a:p>
          </p:txBody>
        </p:sp>
      </p:grpSp>
    </p:spTree>
    <p:extLst>
      <p:ext uri="{BB962C8B-B14F-4D97-AF65-F5344CB8AC3E}">
        <p14:creationId xmlns:p14="http://schemas.microsoft.com/office/powerpoint/2010/main" val="2346020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ign&#10;&#10;Description automatically generated">
            <a:extLst>
              <a:ext uri="{FF2B5EF4-FFF2-40B4-BE49-F238E27FC236}">
                <a16:creationId xmlns:a16="http://schemas.microsoft.com/office/drawing/2014/main" id="{E0F6B5B7-74F9-42A7-990F-0BD9F953D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234" y="2611463"/>
            <a:ext cx="1189533" cy="1635075"/>
          </a:xfrm>
          <a:prstGeom prst="rect">
            <a:avLst/>
          </a:prstGeom>
        </p:spPr>
      </p:pic>
    </p:spTree>
    <p:extLst>
      <p:ext uri="{BB962C8B-B14F-4D97-AF65-F5344CB8AC3E}">
        <p14:creationId xmlns:p14="http://schemas.microsoft.com/office/powerpoint/2010/main" val="3864145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3CE3B-7D5A-487E-8F48-C5EAF06ACFD3}"/>
              </a:ext>
            </a:extLst>
          </p:cNvPr>
          <p:cNvSpPr>
            <a:spLocks noGrp="1"/>
          </p:cNvSpPr>
          <p:nvPr>
            <p:ph type="title"/>
          </p:nvPr>
        </p:nvSpPr>
        <p:spPr/>
        <p:txBody>
          <a:bodyPr/>
          <a:lstStyle/>
          <a:p>
            <a:r>
              <a:rPr lang="en-US" sz="2400" dirty="0">
                <a:solidFill>
                  <a:srgbClr val="FA0F00"/>
                </a:solidFill>
              </a:rPr>
              <a:t>API </a:t>
            </a:r>
            <a:r>
              <a:rPr lang="en-US" sz="2400"/>
              <a:t>Automation a</a:t>
            </a:r>
            <a:r>
              <a:rPr lang="en-US" sz="2400">
                <a:solidFill>
                  <a:srgbClr val="FA0F00"/>
                </a:solidFill>
              </a:rPr>
              <a:t>ccelerates </a:t>
            </a:r>
            <a:r>
              <a:rPr lang="en-US" sz="2400" dirty="0">
                <a:solidFill>
                  <a:srgbClr val="FA0F00"/>
                </a:solidFill>
              </a:rPr>
              <a:t>customer creative velocity</a:t>
            </a:r>
            <a:endParaRPr lang="en-US" sz="2400" dirty="0"/>
          </a:p>
        </p:txBody>
      </p:sp>
      <p:sp>
        <p:nvSpPr>
          <p:cNvPr id="2" name="TextBox 1">
            <a:extLst>
              <a:ext uri="{FF2B5EF4-FFF2-40B4-BE49-F238E27FC236}">
                <a16:creationId xmlns:a16="http://schemas.microsoft.com/office/drawing/2014/main" id="{88C6A030-77D6-E34E-8725-2E7800330395}"/>
              </a:ext>
            </a:extLst>
          </p:cNvPr>
          <p:cNvSpPr txBox="1"/>
          <p:nvPr/>
        </p:nvSpPr>
        <p:spPr>
          <a:xfrm>
            <a:off x="247394" y="3585033"/>
            <a:ext cx="972287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Adobe Clean" panose="020B0503020404020204" pitchFamily="34" charset="0"/>
                <a:ea typeface="+mn-lt"/>
                <a:cs typeface="+mn-lt"/>
              </a:rPr>
              <a:t>Asset automation </a:t>
            </a:r>
            <a:r>
              <a:rPr lang="en-US" dirty="0">
                <a:solidFill>
                  <a:srgbClr val="000000"/>
                </a:solidFill>
                <a:latin typeface="Adobe Clean" panose="020B0503020404020204" pitchFamily="34" charset="0"/>
                <a:ea typeface="+mn-lt"/>
                <a:cs typeface="+mn-lt"/>
              </a:rPr>
              <a:t>is all about </a:t>
            </a:r>
            <a:r>
              <a:rPr kumimoji="0" lang="en-US" sz="1800" b="0" i="0" u="none" strike="noStrike" kern="1200" cap="none" spc="0" normalizeH="0" baseline="0" noProof="0" dirty="0">
                <a:ln>
                  <a:noFill/>
                </a:ln>
                <a:solidFill>
                  <a:srgbClr val="000000"/>
                </a:solidFill>
                <a:effectLst/>
                <a:uLnTx/>
                <a:uFillTx/>
                <a:latin typeface="Adobe Clean" panose="020B0503020404020204" pitchFamily="34" charset="0"/>
                <a:ea typeface="+mn-lt"/>
                <a:cs typeface="+mn-lt"/>
              </a:rPr>
              <a:t>automates</a:t>
            </a:r>
            <a:r>
              <a:rPr kumimoji="0" lang="en-US" sz="2000" b="1" i="0" u="none" strike="noStrike" kern="1200" cap="none" spc="0" normalizeH="0" baseline="0" noProof="0" dirty="0">
                <a:ln>
                  <a:noFill/>
                </a:ln>
                <a:solidFill>
                  <a:srgbClr val="000000"/>
                </a:solidFill>
                <a:effectLst/>
                <a:uLnTx/>
                <a:uFillTx/>
                <a:latin typeface="Adobe Clean" panose="020B0503020404020204" pitchFamily="34" charset="0"/>
                <a:ea typeface="+mn-lt"/>
                <a:cs typeface="+mn-lt"/>
              </a:rPr>
              <a:t> </a:t>
            </a:r>
            <a:r>
              <a:rPr kumimoji="0" lang="en-US" sz="1800" b="0" i="0" u="none" strike="noStrike" kern="1200" cap="none" spc="0" normalizeH="0" baseline="0" noProof="0" dirty="0">
                <a:ln>
                  <a:noFill/>
                </a:ln>
                <a:solidFill>
                  <a:srgbClr val="000000"/>
                </a:solidFill>
                <a:effectLst/>
                <a:uLnTx/>
                <a:uFillTx/>
                <a:latin typeface="Adobe Clean" panose="020B0503020404020204" pitchFamily="34" charset="0"/>
                <a:ea typeface="+mn-lt"/>
                <a:cs typeface="+mn-lt"/>
              </a:rPr>
              <a:t>time-consuming and repetitive tasks to enable content production and delivery velocity at scale.</a:t>
            </a:r>
            <a:endParaRPr kumimoji="0" lang="en-US" sz="1600" b="0" i="0" u="none" strike="noStrike" kern="1200" cap="none" spc="0" normalizeH="0" baseline="0" noProof="0" dirty="0">
              <a:ln>
                <a:noFill/>
              </a:ln>
              <a:solidFill>
                <a:srgbClr val="000000"/>
              </a:solidFill>
              <a:effectLst/>
              <a:uLnTx/>
              <a:uFillTx/>
              <a:latin typeface="Adobe Clean" panose="020B0503020404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dobe Clean SemiLight"/>
              <a:ea typeface="+mn-ea"/>
              <a:cs typeface="+mn-cs"/>
            </a:endParaRPr>
          </a:p>
        </p:txBody>
      </p:sp>
      <p:sp>
        <p:nvSpPr>
          <p:cNvPr id="9" name="Rectangle 8">
            <a:extLst>
              <a:ext uri="{FF2B5EF4-FFF2-40B4-BE49-F238E27FC236}">
                <a16:creationId xmlns:a16="http://schemas.microsoft.com/office/drawing/2014/main" id="{F37F2B1F-51B9-7B4A-98B4-05D5B4E70767}"/>
              </a:ext>
            </a:extLst>
          </p:cNvPr>
          <p:cNvSpPr/>
          <p:nvPr/>
        </p:nvSpPr>
        <p:spPr>
          <a:xfrm>
            <a:off x="247395" y="1967685"/>
            <a:ext cx="10405916" cy="830997"/>
          </a:xfrm>
          <a:prstGeom prst="rect">
            <a:avLst/>
          </a:prstGeom>
        </p:spPr>
        <p:txBody>
          <a:bodyPr wrap="square" lIns="91440" tIns="45720" rIns="91440" bIns="45720" anchor="t">
            <a:spAutoFit/>
          </a:bodyPr>
          <a:lstStyle/>
          <a:p>
            <a:pPr>
              <a:defRPr/>
            </a:pPr>
            <a:r>
              <a:rPr kumimoji="0" lang="en-US" sz="2400" b="1" i="0" u="none" strike="noStrike" kern="1200" cap="none" spc="0" normalizeH="0" baseline="0" noProof="0" dirty="0">
                <a:ln>
                  <a:noFill/>
                </a:ln>
                <a:solidFill>
                  <a:srgbClr val="000000"/>
                </a:solidFill>
                <a:effectLst/>
                <a:uLnTx/>
                <a:uFillTx/>
                <a:latin typeface="Adobe Clean"/>
                <a:ea typeface="Times New Roman" panose="02020603050405020304" pitchFamily="18" charset="0"/>
              </a:rPr>
              <a:t>74% </a:t>
            </a:r>
            <a:r>
              <a:rPr kumimoji="0" lang="en-US" sz="1800" b="0" i="0" u="none" strike="noStrike" kern="1200" cap="none" spc="0" normalizeH="0" baseline="0" noProof="0" dirty="0">
                <a:ln>
                  <a:noFill/>
                </a:ln>
                <a:solidFill>
                  <a:srgbClr val="000000"/>
                </a:solidFill>
                <a:effectLst/>
                <a:uLnTx/>
                <a:uFillTx/>
                <a:latin typeface="Adobe Clean"/>
                <a:ea typeface="Times New Roman" panose="02020603050405020304" pitchFamily="18" charset="0"/>
              </a:rPr>
              <a:t>of </a:t>
            </a:r>
            <a:r>
              <a:rPr lang="en-US" dirty="0">
                <a:solidFill>
                  <a:srgbClr val="000000"/>
                </a:solidFill>
                <a:latin typeface="Adobe Clean"/>
                <a:ea typeface="Times New Roman" panose="02020603050405020304" pitchFamily="18" charset="0"/>
              </a:rPr>
              <a:t>creative</a:t>
            </a:r>
            <a:r>
              <a:rPr kumimoji="0" lang="en-US" sz="1800" b="0" i="0" u="none" strike="noStrike" kern="1200" cap="none" spc="0" normalizeH="0" baseline="0" noProof="0" dirty="0">
                <a:ln>
                  <a:noFill/>
                </a:ln>
                <a:solidFill>
                  <a:srgbClr val="000000"/>
                </a:solidFill>
                <a:effectLst/>
                <a:uLnTx/>
                <a:uFillTx/>
                <a:latin typeface="Adobe Clean"/>
                <a:ea typeface="Times New Roman" panose="02020603050405020304" pitchFamily="18" charset="0"/>
              </a:rPr>
              <a:t> professionals spend </a:t>
            </a:r>
            <a:r>
              <a:rPr kumimoji="0" lang="en-US" sz="2400" b="1" i="0" u="none" strike="noStrike" kern="1200" cap="none" spc="0" normalizeH="0" baseline="0" noProof="0" dirty="0">
                <a:ln>
                  <a:noFill/>
                </a:ln>
                <a:solidFill>
                  <a:srgbClr val="000000"/>
                </a:solidFill>
                <a:effectLst/>
                <a:uLnTx/>
                <a:uFillTx/>
                <a:latin typeface="Adobe Clean"/>
                <a:ea typeface="Times New Roman" panose="02020603050405020304" pitchFamily="18" charset="0"/>
              </a:rPr>
              <a:t>over 50% </a:t>
            </a:r>
            <a:r>
              <a:rPr kumimoji="0" lang="en-US" sz="1800" b="0" i="0" u="none" strike="noStrike" kern="1200" cap="none" spc="0" normalizeH="0" baseline="0" noProof="0" dirty="0">
                <a:ln>
                  <a:noFill/>
                </a:ln>
                <a:solidFill>
                  <a:srgbClr val="000000"/>
                </a:solidFill>
                <a:effectLst/>
                <a:uLnTx/>
                <a:uFillTx/>
                <a:latin typeface="Adobe Clean"/>
                <a:ea typeface="Times New Roman" panose="02020603050405020304" pitchFamily="18" charset="0"/>
              </a:rPr>
              <a:t>of their time on repetitive, non-creative tasks and </a:t>
            </a:r>
            <a:r>
              <a:rPr lang="en-US" dirty="0">
                <a:solidFill>
                  <a:srgbClr val="000000"/>
                </a:solidFill>
                <a:latin typeface="Adobe Clean"/>
                <a:ea typeface="Times New Roman" panose="02020603050405020304" pitchFamily="18" charset="0"/>
              </a:rPr>
              <a:t>creative</a:t>
            </a:r>
            <a:r>
              <a:rPr kumimoji="0" lang="en-US" sz="1800" b="0" i="0" u="none" strike="noStrike" kern="1200" cap="none" spc="0" normalizeH="0" baseline="0" noProof="0" dirty="0">
                <a:ln>
                  <a:noFill/>
                </a:ln>
                <a:solidFill>
                  <a:srgbClr val="000000"/>
                </a:solidFill>
                <a:effectLst/>
                <a:uLnTx/>
                <a:uFillTx/>
                <a:latin typeface="Adobe Clean"/>
                <a:ea typeface="Times New Roman" panose="02020603050405020304" pitchFamily="18" charset="0"/>
              </a:rPr>
              <a:t> teams spend </a:t>
            </a:r>
            <a:r>
              <a:rPr lang="en-US" sz="2400" b="1" dirty="0">
                <a:solidFill>
                  <a:srgbClr val="000000"/>
                </a:solidFill>
                <a:latin typeface="Adobe Clean"/>
              </a:rPr>
              <a:t>less than 30% </a:t>
            </a:r>
            <a:r>
              <a:rPr kumimoji="0" lang="en-US" sz="1800" b="0" i="0" u="none" strike="noStrike" kern="1200" cap="none" spc="0" normalizeH="0" baseline="0" noProof="0" dirty="0">
                <a:ln>
                  <a:noFill/>
                </a:ln>
                <a:solidFill>
                  <a:srgbClr val="000000"/>
                </a:solidFill>
                <a:effectLst/>
                <a:uLnTx/>
                <a:uFillTx/>
                <a:latin typeface="Adobe Clean"/>
                <a:ea typeface="Times New Roman" panose="02020603050405020304" pitchFamily="18" charset="0"/>
              </a:rPr>
              <a:t>of their time on creative processes</a:t>
            </a:r>
            <a:r>
              <a:rPr lang="en-US" dirty="0">
                <a:solidFill>
                  <a:srgbClr val="000000"/>
                </a:solidFill>
                <a:latin typeface="Adobe Clean"/>
                <a:ea typeface="Times New Roman" panose="02020603050405020304" pitchFamily="18" charset="0"/>
              </a:rPr>
              <a:t>. </a:t>
            </a:r>
            <a:endParaRPr kumimoji="0" lang="en-US" sz="1400" b="0" i="0" u="none" strike="noStrike" kern="1200" cap="none" spc="0" normalizeH="0" baseline="0" noProof="0" dirty="0">
              <a:ln>
                <a:noFill/>
              </a:ln>
              <a:solidFill>
                <a:srgbClr val="000000"/>
              </a:solidFill>
              <a:effectLst/>
              <a:uLnTx/>
              <a:uFillTx/>
              <a:latin typeface="Adobe Clean" panose="020B0503020404020204" pitchFamily="34" charset="0"/>
            </a:endParaRPr>
          </a:p>
        </p:txBody>
      </p:sp>
    </p:spTree>
    <p:extLst>
      <p:ext uri="{BB962C8B-B14F-4D97-AF65-F5344CB8AC3E}">
        <p14:creationId xmlns:p14="http://schemas.microsoft.com/office/powerpoint/2010/main" val="1894726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E66DA9-05B5-0739-D66B-918196D72293}"/>
              </a:ext>
            </a:extLst>
          </p:cNvPr>
          <p:cNvSpPr>
            <a:spLocks noGrp="1"/>
          </p:cNvSpPr>
          <p:nvPr>
            <p:ph idx="1"/>
          </p:nvPr>
        </p:nvSpPr>
        <p:spPr>
          <a:xfrm>
            <a:off x="126042" y="1208651"/>
            <a:ext cx="11585496" cy="1605433"/>
          </a:xfrm>
        </p:spPr>
        <p:txBody>
          <a:bodyPr/>
          <a:lstStyle/>
          <a:p>
            <a:pPr marL="9525" indent="0" algn="ctr">
              <a:buNone/>
            </a:pPr>
            <a:r>
              <a:rPr lang="en-US" sz="3600" b="1" dirty="0">
                <a:latin typeface="+mj-lt"/>
              </a:rPr>
              <a:t>Maximizing production capacity of enterprise teams</a:t>
            </a:r>
          </a:p>
          <a:p>
            <a:pPr marL="9525" indent="0" algn="ctr">
              <a:buNone/>
            </a:pPr>
            <a:r>
              <a:rPr lang="en-US" dirty="0"/>
              <a:t>The production team needs to be empowered to use their time efficiently, focusing on making creative decisions rather than manual, repetitive tasks</a:t>
            </a:r>
          </a:p>
        </p:txBody>
      </p:sp>
      <p:pic>
        <p:nvPicPr>
          <p:cNvPr id="5" name="Picture 4">
            <a:extLst>
              <a:ext uri="{FF2B5EF4-FFF2-40B4-BE49-F238E27FC236}">
                <a16:creationId xmlns:a16="http://schemas.microsoft.com/office/drawing/2014/main" id="{BEDBC268-44CA-446A-169C-1EAF2157AF7B}"/>
              </a:ext>
            </a:extLst>
          </p:cNvPr>
          <p:cNvPicPr>
            <a:picLocks noChangeAspect="1"/>
          </p:cNvPicPr>
          <p:nvPr/>
        </p:nvPicPr>
        <p:blipFill>
          <a:blip r:embed="rId2"/>
          <a:stretch>
            <a:fillRect/>
          </a:stretch>
        </p:blipFill>
        <p:spPr>
          <a:xfrm>
            <a:off x="4380615" y="113413"/>
            <a:ext cx="2496061" cy="1187382"/>
          </a:xfrm>
          <a:prstGeom prst="rect">
            <a:avLst/>
          </a:prstGeom>
        </p:spPr>
      </p:pic>
      <p:sp>
        <p:nvSpPr>
          <p:cNvPr id="4" name="TextBox 3">
            <a:extLst>
              <a:ext uri="{FF2B5EF4-FFF2-40B4-BE49-F238E27FC236}">
                <a16:creationId xmlns:a16="http://schemas.microsoft.com/office/drawing/2014/main" id="{2D11814B-2181-FF66-F0F4-B638F756EBFB}"/>
              </a:ext>
            </a:extLst>
          </p:cNvPr>
          <p:cNvSpPr txBox="1"/>
          <p:nvPr/>
        </p:nvSpPr>
        <p:spPr>
          <a:xfrm>
            <a:off x="1630326" y="2951056"/>
            <a:ext cx="1297172" cy="646331"/>
          </a:xfrm>
          <a:prstGeom prst="rect">
            <a:avLst/>
          </a:prstGeom>
          <a:noFill/>
        </p:spPr>
        <p:txBody>
          <a:bodyPr wrap="square" rtlCol="0">
            <a:spAutoFit/>
          </a:bodyPr>
          <a:lstStyle/>
          <a:p>
            <a:r>
              <a:rPr lang="en-US" sz="3600" b="1" dirty="0"/>
              <a:t>1135</a:t>
            </a:r>
            <a:r>
              <a:rPr lang="en-US" sz="3600" b="1" dirty="0">
                <a:latin typeface="Times New Roman" panose="02020603050405020304" pitchFamily="18" charset="0"/>
                <a:cs typeface="Times New Roman" panose="02020603050405020304" pitchFamily="18" charset="0"/>
              </a:rPr>
              <a:t>¹</a:t>
            </a:r>
            <a:endParaRPr lang="en-US" sz="3600" b="1" dirty="0"/>
          </a:p>
        </p:txBody>
      </p:sp>
      <p:sp>
        <p:nvSpPr>
          <p:cNvPr id="6" name="TextBox 5">
            <a:extLst>
              <a:ext uri="{FF2B5EF4-FFF2-40B4-BE49-F238E27FC236}">
                <a16:creationId xmlns:a16="http://schemas.microsoft.com/office/drawing/2014/main" id="{E28C0205-58F9-2047-391A-420592D90BA3}"/>
              </a:ext>
            </a:extLst>
          </p:cNvPr>
          <p:cNvSpPr txBox="1"/>
          <p:nvPr/>
        </p:nvSpPr>
        <p:spPr>
          <a:xfrm>
            <a:off x="896679" y="3597386"/>
            <a:ext cx="276446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i="1" dirty="0"/>
              <a:t>Hours of Production and Rendering Cost Saved</a:t>
            </a:r>
          </a:p>
        </p:txBody>
      </p:sp>
      <p:sp>
        <p:nvSpPr>
          <p:cNvPr id="7" name="TextBox 6">
            <a:extLst>
              <a:ext uri="{FF2B5EF4-FFF2-40B4-BE49-F238E27FC236}">
                <a16:creationId xmlns:a16="http://schemas.microsoft.com/office/drawing/2014/main" id="{3C64B5B6-3923-1A6D-CE1C-AD8CDD0D9D72}"/>
              </a:ext>
            </a:extLst>
          </p:cNvPr>
          <p:cNvSpPr txBox="1"/>
          <p:nvPr/>
        </p:nvSpPr>
        <p:spPr>
          <a:xfrm>
            <a:off x="5167423" y="2951056"/>
            <a:ext cx="1637414" cy="646331"/>
          </a:xfrm>
          <a:prstGeom prst="rect">
            <a:avLst/>
          </a:prstGeom>
          <a:noFill/>
        </p:spPr>
        <p:txBody>
          <a:bodyPr wrap="square" rtlCol="0">
            <a:spAutoFit/>
          </a:bodyPr>
          <a:lstStyle/>
          <a:p>
            <a:r>
              <a:rPr lang="en-US" sz="3600" b="1" dirty="0"/>
              <a:t>141%</a:t>
            </a:r>
          </a:p>
        </p:txBody>
      </p:sp>
      <p:sp>
        <p:nvSpPr>
          <p:cNvPr id="8" name="TextBox 7">
            <a:extLst>
              <a:ext uri="{FF2B5EF4-FFF2-40B4-BE49-F238E27FC236}">
                <a16:creationId xmlns:a16="http://schemas.microsoft.com/office/drawing/2014/main" id="{62453B13-EF84-BCEE-F0C8-8D65A05D79E3}"/>
              </a:ext>
            </a:extLst>
          </p:cNvPr>
          <p:cNvSpPr txBox="1"/>
          <p:nvPr/>
        </p:nvSpPr>
        <p:spPr>
          <a:xfrm>
            <a:off x="4367392" y="3586156"/>
            <a:ext cx="276446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i="1" dirty="0"/>
              <a:t>Increase in Production Capacity</a:t>
            </a:r>
          </a:p>
        </p:txBody>
      </p:sp>
      <p:sp>
        <p:nvSpPr>
          <p:cNvPr id="9" name="TextBox 8">
            <a:extLst>
              <a:ext uri="{FF2B5EF4-FFF2-40B4-BE49-F238E27FC236}">
                <a16:creationId xmlns:a16="http://schemas.microsoft.com/office/drawing/2014/main" id="{B936BBA6-7C30-913E-E3F3-D0D57176EEA8}"/>
              </a:ext>
            </a:extLst>
          </p:cNvPr>
          <p:cNvSpPr txBox="1"/>
          <p:nvPr/>
        </p:nvSpPr>
        <p:spPr>
          <a:xfrm>
            <a:off x="8411901" y="2951056"/>
            <a:ext cx="1881962" cy="646331"/>
          </a:xfrm>
          <a:prstGeom prst="rect">
            <a:avLst/>
          </a:prstGeom>
          <a:noFill/>
        </p:spPr>
        <p:txBody>
          <a:bodyPr wrap="square" rtlCol="0">
            <a:spAutoFit/>
          </a:bodyPr>
          <a:lstStyle/>
          <a:p>
            <a:r>
              <a:rPr lang="en-US" sz="3600" b="1" dirty="0"/>
              <a:t>3.5x – 5x</a:t>
            </a:r>
          </a:p>
        </p:txBody>
      </p:sp>
      <p:sp>
        <p:nvSpPr>
          <p:cNvPr id="10" name="TextBox 9">
            <a:extLst>
              <a:ext uri="{FF2B5EF4-FFF2-40B4-BE49-F238E27FC236}">
                <a16:creationId xmlns:a16="http://schemas.microsoft.com/office/drawing/2014/main" id="{6E5CA29E-68D6-8C4B-F49F-CEE96763075A}"/>
              </a:ext>
            </a:extLst>
          </p:cNvPr>
          <p:cNvSpPr txBox="1"/>
          <p:nvPr/>
        </p:nvSpPr>
        <p:spPr>
          <a:xfrm>
            <a:off x="7989549" y="3597385"/>
            <a:ext cx="2764465" cy="646331"/>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i="1" dirty="0"/>
              <a:t>Reduction in Content Production Errors</a:t>
            </a:r>
          </a:p>
        </p:txBody>
      </p:sp>
      <p:sp>
        <p:nvSpPr>
          <p:cNvPr id="11" name="TextBox 10">
            <a:extLst>
              <a:ext uri="{FF2B5EF4-FFF2-40B4-BE49-F238E27FC236}">
                <a16:creationId xmlns:a16="http://schemas.microsoft.com/office/drawing/2014/main" id="{16E63CB8-CAD5-F076-49E6-1D49D2EB5657}"/>
              </a:ext>
            </a:extLst>
          </p:cNvPr>
          <p:cNvSpPr txBox="1"/>
          <p:nvPr/>
        </p:nvSpPr>
        <p:spPr>
          <a:xfrm>
            <a:off x="1084521" y="6540306"/>
            <a:ext cx="5925879" cy="230832"/>
          </a:xfrm>
          <a:prstGeom prst="rect">
            <a:avLst/>
          </a:prstGeom>
          <a:noFill/>
        </p:spPr>
        <p:txBody>
          <a:bodyPr wrap="square" rtlCol="0">
            <a:spAutoFit/>
          </a:bodyPr>
          <a:lstStyle/>
          <a:p>
            <a:r>
              <a:rPr lang="en-US" sz="900" dirty="0"/>
              <a:t>1. Number reported on internal product metrics on Adobe Substance 3D Automation Service as of June 2023</a:t>
            </a:r>
          </a:p>
        </p:txBody>
      </p:sp>
      <p:sp>
        <p:nvSpPr>
          <p:cNvPr id="12" name="TextBox 11">
            <a:extLst>
              <a:ext uri="{FF2B5EF4-FFF2-40B4-BE49-F238E27FC236}">
                <a16:creationId xmlns:a16="http://schemas.microsoft.com/office/drawing/2014/main" id="{5C64A2F1-49E1-731C-DA9C-9CF52DE0B4B8}"/>
              </a:ext>
            </a:extLst>
          </p:cNvPr>
          <p:cNvSpPr txBox="1"/>
          <p:nvPr/>
        </p:nvSpPr>
        <p:spPr>
          <a:xfrm>
            <a:off x="687572" y="4987629"/>
            <a:ext cx="4813005" cy="1323439"/>
          </a:xfrm>
          <a:prstGeom prst="rect">
            <a:avLst/>
          </a:prstGeom>
          <a:noFill/>
        </p:spPr>
        <p:txBody>
          <a:bodyPr wrap="square" rtlCol="0">
            <a:spAutoFit/>
          </a:bodyPr>
          <a:lstStyle/>
          <a:p>
            <a:pPr algn="ctr"/>
            <a:r>
              <a:rPr lang="en-US" sz="1000" b="1" i="1" dirty="0"/>
              <a:t>"The implementation of Adobe Creative Cloud Automation Services has revolutionized our creative process. We have significantly reduced the time spent on repetitive tasks, allowing our team to focus on innovation and high-quality content creation. The seamless integration with our existing tools has been a game-changer, enhancing our productivity and overall efficiency. We couldn't be happier with the results!“</a:t>
            </a:r>
          </a:p>
          <a:p>
            <a:pPr algn="ctr"/>
            <a:endParaRPr lang="en-US" sz="1000" dirty="0"/>
          </a:p>
          <a:p>
            <a:pPr algn="ctr"/>
            <a:r>
              <a:rPr lang="en-US" sz="1000" b="1" dirty="0">
                <a:solidFill>
                  <a:schemeClr val="accent2"/>
                </a:solidFill>
              </a:rPr>
              <a:t>Susan McPherson, Creative Director at Allegiant Studios</a:t>
            </a:r>
          </a:p>
          <a:p>
            <a:pPr algn="ctr"/>
            <a:endParaRPr lang="en-US" sz="1000" dirty="0"/>
          </a:p>
        </p:txBody>
      </p:sp>
      <p:sp>
        <p:nvSpPr>
          <p:cNvPr id="13" name="TextBox 12">
            <a:extLst>
              <a:ext uri="{FF2B5EF4-FFF2-40B4-BE49-F238E27FC236}">
                <a16:creationId xmlns:a16="http://schemas.microsoft.com/office/drawing/2014/main" id="{5D4AD91F-389C-475F-1B80-F3BAD032817C}"/>
              </a:ext>
            </a:extLst>
          </p:cNvPr>
          <p:cNvSpPr txBox="1"/>
          <p:nvPr/>
        </p:nvSpPr>
        <p:spPr>
          <a:xfrm>
            <a:off x="6301563" y="4968450"/>
            <a:ext cx="4983126" cy="1323439"/>
          </a:xfrm>
          <a:prstGeom prst="rect">
            <a:avLst/>
          </a:prstGeom>
          <a:noFill/>
        </p:spPr>
        <p:txBody>
          <a:bodyPr wrap="square" rtlCol="0">
            <a:spAutoFit/>
          </a:bodyPr>
          <a:lstStyle/>
          <a:p>
            <a:pPr algn="ctr"/>
            <a:r>
              <a:rPr lang="en-US" sz="1000" b="1" i="1" dirty="0"/>
              <a:t>"Using the 3D Cloud Automation Service has been a transformative experience for our company. The API automation features have streamlined our workflow, cutting down production times and reducing errors. The flexibility and scalability of the service have enabled us to take on more complex projects with confidence. Adobe's solution has truly empowered us to push the boundaries of what we can achieve creatively.“</a:t>
            </a:r>
          </a:p>
          <a:p>
            <a:pPr algn="ctr"/>
            <a:endParaRPr lang="en-US" sz="1000" b="1" i="1" dirty="0"/>
          </a:p>
          <a:p>
            <a:pPr algn="ctr"/>
            <a:r>
              <a:rPr lang="en-US" sz="1000" b="1" dirty="0">
                <a:solidFill>
                  <a:schemeClr val="accent2"/>
                </a:solidFill>
              </a:rPr>
              <a:t>Henry Muzotti, Head of Digital Production at </a:t>
            </a:r>
            <a:r>
              <a:rPr lang="en-US" sz="1000" b="1" dirty="0" err="1">
                <a:solidFill>
                  <a:schemeClr val="accent2"/>
                </a:solidFill>
              </a:rPr>
              <a:t>Hersheys</a:t>
            </a:r>
            <a:endParaRPr lang="en-US" sz="1000" b="1" dirty="0">
              <a:solidFill>
                <a:schemeClr val="accent2"/>
              </a:solidFill>
            </a:endParaRPr>
          </a:p>
          <a:p>
            <a:pPr algn="ctr"/>
            <a:endParaRPr lang="en-US" sz="1000" b="1" i="1" dirty="0"/>
          </a:p>
        </p:txBody>
      </p:sp>
    </p:spTree>
    <p:extLst>
      <p:ext uri="{BB962C8B-B14F-4D97-AF65-F5344CB8AC3E}">
        <p14:creationId xmlns:p14="http://schemas.microsoft.com/office/powerpoint/2010/main" val="2026147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AE3C95-0950-B940-8326-93DA09E3312D}"/>
              </a:ext>
            </a:extLst>
          </p:cNvPr>
          <p:cNvSpPr>
            <a:spLocks noGrp="1"/>
          </p:cNvSpPr>
          <p:nvPr>
            <p:ph type="title"/>
          </p:nvPr>
        </p:nvSpPr>
        <p:spPr/>
        <p:txBody>
          <a:bodyPr/>
          <a:lstStyle/>
          <a:p>
            <a:r>
              <a:rPr lang="en-US" dirty="0"/>
              <a:t>Our Solution: Creative Cloud Automation Services</a:t>
            </a:r>
          </a:p>
        </p:txBody>
      </p:sp>
      <p:sp>
        <p:nvSpPr>
          <p:cNvPr id="5" name="Content Placeholder 4">
            <a:extLst>
              <a:ext uri="{FF2B5EF4-FFF2-40B4-BE49-F238E27FC236}">
                <a16:creationId xmlns:a16="http://schemas.microsoft.com/office/drawing/2014/main" id="{0422FB17-8399-514F-9D9A-F157C7A007DF}"/>
              </a:ext>
            </a:extLst>
          </p:cNvPr>
          <p:cNvSpPr>
            <a:spLocks noGrp="1"/>
          </p:cNvSpPr>
          <p:nvPr>
            <p:ph idx="1"/>
          </p:nvPr>
        </p:nvSpPr>
        <p:spPr>
          <a:xfrm>
            <a:off x="307817" y="1192794"/>
            <a:ext cx="11576369" cy="1168074"/>
          </a:xfrm>
        </p:spPr>
        <p:txBody>
          <a:bodyPr/>
          <a:lstStyle/>
          <a:p>
            <a:pPr marL="0" indent="0" algn="ctr" defTabSz="914126">
              <a:spcBef>
                <a:spcPts val="1200"/>
              </a:spcBef>
              <a:buNone/>
              <a:defRPr/>
            </a:pPr>
            <a:r>
              <a:rPr lang="en-US" dirty="0"/>
              <a:t>Our Creative Cloud for enterprise APIs </a:t>
            </a:r>
            <a:r>
              <a:rPr lang="en-US" sz="2400" b="1" dirty="0">
                <a:solidFill>
                  <a:srgbClr val="000000"/>
                </a:solidFill>
                <a:latin typeface="Adobe Clean" panose="020B0503020404020204"/>
                <a:ea typeface="+mn-lt"/>
                <a:cs typeface="FUTURA MEDIUM" panose="020B0602020204020303" pitchFamily="34" charset="-79"/>
              </a:rPr>
              <a:t>scale generation of asset variations </a:t>
            </a:r>
            <a:r>
              <a:rPr lang="en-US" sz="2400" dirty="0">
                <a:solidFill>
                  <a:srgbClr val="000000"/>
                </a:solidFill>
                <a:latin typeface="Adobe Clean" panose="020B0503020404020204"/>
                <a:ea typeface="+mn-lt"/>
                <a:cs typeface="Futura Medium" panose="020B0602020204020303" pitchFamily="34" charset="-79"/>
              </a:rPr>
              <a:t>across segments, channels and geos, leveraging AI to </a:t>
            </a:r>
            <a:r>
              <a:rPr lang="en-US" sz="2400" b="1" dirty="0">
                <a:solidFill>
                  <a:srgbClr val="000000"/>
                </a:solidFill>
                <a:latin typeface="Adobe Clean" panose="020B0503020404020204"/>
                <a:ea typeface="+mn-lt"/>
                <a:cs typeface="Futura Medium" panose="020B0602020204020303" pitchFamily="34" charset="-79"/>
              </a:rPr>
              <a:t>maximize quality, and suggest new assets </a:t>
            </a:r>
            <a:r>
              <a:rPr lang="en-US" sz="2400" dirty="0">
                <a:solidFill>
                  <a:srgbClr val="000000"/>
                </a:solidFill>
                <a:latin typeface="Adobe Clean" panose="020B0503020404020204"/>
                <a:ea typeface="+mn-lt"/>
                <a:cs typeface="Futura Medium" panose="020B0602020204020303" pitchFamily="34" charset="-79"/>
              </a:rPr>
              <a:t>based on performance</a:t>
            </a:r>
          </a:p>
          <a:p>
            <a:pPr marL="9522" indent="0">
              <a:buNone/>
            </a:pPr>
            <a:endParaRPr lang="en-US" dirty="0"/>
          </a:p>
        </p:txBody>
      </p:sp>
      <p:pic>
        <p:nvPicPr>
          <p:cNvPr id="7" name="Graphic 6">
            <a:extLst>
              <a:ext uri="{FF2B5EF4-FFF2-40B4-BE49-F238E27FC236}">
                <a16:creationId xmlns:a16="http://schemas.microsoft.com/office/drawing/2014/main" id="{B6CB57D8-93CA-E143-8E8D-7446FA4DB2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4577" y="2522096"/>
            <a:ext cx="892412" cy="870644"/>
          </a:xfrm>
          <a:prstGeom prst="rect">
            <a:avLst/>
          </a:prstGeom>
        </p:spPr>
      </p:pic>
      <p:pic>
        <p:nvPicPr>
          <p:cNvPr id="8" name="Graphic 7">
            <a:extLst>
              <a:ext uri="{FF2B5EF4-FFF2-40B4-BE49-F238E27FC236}">
                <a16:creationId xmlns:a16="http://schemas.microsoft.com/office/drawing/2014/main" id="{61372E86-DAB8-674C-A56E-3717DD146D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0790" y="2522096"/>
            <a:ext cx="892410" cy="870642"/>
          </a:xfrm>
          <a:prstGeom prst="rect">
            <a:avLst/>
          </a:prstGeom>
        </p:spPr>
      </p:pic>
      <p:pic>
        <p:nvPicPr>
          <p:cNvPr id="9" name="Graphic 8">
            <a:extLst>
              <a:ext uri="{FF2B5EF4-FFF2-40B4-BE49-F238E27FC236}">
                <a16:creationId xmlns:a16="http://schemas.microsoft.com/office/drawing/2014/main" id="{D0C216F9-50B5-274C-9310-6DC40ABC41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38799" y="2522096"/>
            <a:ext cx="892412" cy="870644"/>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1F06062-F5AC-7D42-86D0-A4F8E91CE55E}"/>
              </a:ext>
            </a:extLst>
          </p:cNvPr>
          <p:cNvPicPr>
            <a:picLocks noChangeAspect="1"/>
          </p:cNvPicPr>
          <p:nvPr/>
        </p:nvPicPr>
        <p:blipFill>
          <a:blip r:embed="rId9"/>
          <a:stretch>
            <a:fillRect/>
          </a:stretch>
        </p:blipFill>
        <p:spPr>
          <a:xfrm>
            <a:off x="1286813" y="3642266"/>
            <a:ext cx="529547" cy="529547"/>
          </a:xfrm>
          <a:prstGeom prst="rect">
            <a:avLst/>
          </a:prstGeom>
        </p:spPr>
      </p:pic>
      <p:sp>
        <p:nvSpPr>
          <p:cNvPr id="11" name="TextBox 10">
            <a:extLst>
              <a:ext uri="{FF2B5EF4-FFF2-40B4-BE49-F238E27FC236}">
                <a16:creationId xmlns:a16="http://schemas.microsoft.com/office/drawing/2014/main" id="{84D40B28-C8E6-454A-9CB3-F678B6E3669A}"/>
              </a:ext>
            </a:extLst>
          </p:cNvPr>
          <p:cNvSpPr txBox="1"/>
          <p:nvPr/>
        </p:nvSpPr>
        <p:spPr>
          <a:xfrm>
            <a:off x="983219" y="4274481"/>
            <a:ext cx="1136730" cy="5230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dobe Clean SemiLight"/>
                <a:ea typeface="+mn-ea"/>
                <a:cs typeface="+mn-cs"/>
              </a:rPr>
              <a:t>Replace smart object</a:t>
            </a:r>
          </a:p>
        </p:txBody>
      </p:sp>
      <p:pic>
        <p:nvPicPr>
          <p:cNvPr id="12" name="Picture 11">
            <a:extLst>
              <a:ext uri="{FF2B5EF4-FFF2-40B4-BE49-F238E27FC236}">
                <a16:creationId xmlns:a16="http://schemas.microsoft.com/office/drawing/2014/main" id="{9E3B2B4B-A9DF-6542-B9AD-47F9BDA46EB4}"/>
              </a:ext>
            </a:extLst>
          </p:cNvPr>
          <p:cNvPicPr>
            <a:picLocks noChangeAspect="1"/>
          </p:cNvPicPr>
          <p:nvPr/>
        </p:nvPicPr>
        <p:blipFill rotWithShape="1">
          <a:blip r:embed="rId10">
            <a:clrChange>
              <a:clrFrom>
                <a:srgbClr val="FAFAFA"/>
              </a:clrFrom>
              <a:clrTo>
                <a:srgbClr val="FAFAFA">
                  <a:alpha val="0"/>
                </a:srgbClr>
              </a:clrTo>
            </a:clrChange>
          </a:blip>
          <a:srcRect t="12672" b="17466"/>
          <a:stretch/>
        </p:blipFill>
        <p:spPr>
          <a:xfrm>
            <a:off x="3296273" y="3642265"/>
            <a:ext cx="734428" cy="417234"/>
          </a:xfrm>
          <a:prstGeom prst="rect">
            <a:avLst/>
          </a:prstGeom>
        </p:spPr>
      </p:pic>
      <p:sp>
        <p:nvSpPr>
          <p:cNvPr id="13" name="TextBox 12">
            <a:extLst>
              <a:ext uri="{FF2B5EF4-FFF2-40B4-BE49-F238E27FC236}">
                <a16:creationId xmlns:a16="http://schemas.microsoft.com/office/drawing/2014/main" id="{0FDBA89F-D4F9-CF40-AAFE-DFA600B56D95}"/>
              </a:ext>
            </a:extLst>
          </p:cNvPr>
          <p:cNvSpPr txBox="1"/>
          <p:nvPr/>
        </p:nvSpPr>
        <p:spPr>
          <a:xfrm>
            <a:off x="3205879" y="4274481"/>
            <a:ext cx="915215" cy="5230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dobe Clean SemiLight"/>
                <a:ea typeface="+mn-ea"/>
                <a:cs typeface="+mn-cs"/>
              </a:rPr>
              <a:t>Convert/Render</a:t>
            </a:r>
          </a:p>
        </p:txBody>
      </p:sp>
      <p:pic>
        <p:nvPicPr>
          <p:cNvPr id="14" name="Picture 13" descr="A picture containing shape&#10;&#10;Description automatically generated">
            <a:extLst>
              <a:ext uri="{FF2B5EF4-FFF2-40B4-BE49-F238E27FC236}">
                <a16:creationId xmlns:a16="http://schemas.microsoft.com/office/drawing/2014/main" id="{E6A37C3B-BF27-4241-9E93-C9DC6FEF25F8}"/>
              </a:ext>
            </a:extLst>
          </p:cNvPr>
          <p:cNvPicPr>
            <a:picLocks noChangeAspect="1"/>
          </p:cNvPicPr>
          <p:nvPr/>
        </p:nvPicPr>
        <p:blipFill>
          <a:blip r:embed="rId11">
            <a:alphaModFix amt="70000"/>
          </a:blip>
          <a:stretch>
            <a:fillRect/>
          </a:stretch>
        </p:blipFill>
        <p:spPr>
          <a:xfrm>
            <a:off x="2291684" y="3642265"/>
            <a:ext cx="534792" cy="534792"/>
          </a:xfrm>
          <a:prstGeom prst="rect">
            <a:avLst/>
          </a:prstGeom>
        </p:spPr>
      </p:pic>
      <p:sp>
        <p:nvSpPr>
          <p:cNvPr id="15" name="TextBox 14">
            <a:extLst>
              <a:ext uri="{FF2B5EF4-FFF2-40B4-BE49-F238E27FC236}">
                <a16:creationId xmlns:a16="http://schemas.microsoft.com/office/drawing/2014/main" id="{A57585FE-2BB2-774D-9972-8176974F656C}"/>
              </a:ext>
            </a:extLst>
          </p:cNvPr>
          <p:cNvSpPr txBox="1"/>
          <p:nvPr/>
        </p:nvSpPr>
        <p:spPr>
          <a:xfrm>
            <a:off x="2006893" y="4274481"/>
            <a:ext cx="1269808" cy="5230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dobe Clean SemiLight"/>
                <a:ea typeface="+mn-ea"/>
                <a:cs typeface="+mn-cs"/>
              </a:rPr>
              <a:t>Modify layers/text</a:t>
            </a:r>
          </a:p>
        </p:txBody>
      </p:sp>
      <p:sp>
        <p:nvSpPr>
          <p:cNvPr id="16" name="TextBox 15">
            <a:extLst>
              <a:ext uri="{FF2B5EF4-FFF2-40B4-BE49-F238E27FC236}">
                <a16:creationId xmlns:a16="http://schemas.microsoft.com/office/drawing/2014/main" id="{8B02EB80-0A00-A748-BD2B-5697C54C2776}"/>
              </a:ext>
            </a:extLst>
          </p:cNvPr>
          <p:cNvSpPr txBox="1"/>
          <p:nvPr/>
        </p:nvSpPr>
        <p:spPr>
          <a:xfrm>
            <a:off x="4934053" y="4297933"/>
            <a:ext cx="1136730" cy="3076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dobe Clean SemiLight"/>
                <a:ea typeface="+mn-ea"/>
                <a:cs typeface="+mn-cs"/>
              </a:rPr>
              <a:t>Presets</a:t>
            </a:r>
          </a:p>
        </p:txBody>
      </p:sp>
      <p:sp>
        <p:nvSpPr>
          <p:cNvPr id="17" name="TextBox 16">
            <a:extLst>
              <a:ext uri="{FF2B5EF4-FFF2-40B4-BE49-F238E27FC236}">
                <a16:creationId xmlns:a16="http://schemas.microsoft.com/office/drawing/2014/main" id="{52D845DD-90AD-1746-B0FD-CB7FA2B7F9BD}"/>
              </a:ext>
            </a:extLst>
          </p:cNvPr>
          <p:cNvSpPr txBox="1"/>
          <p:nvPr/>
        </p:nvSpPr>
        <p:spPr>
          <a:xfrm>
            <a:off x="5934242" y="4297933"/>
            <a:ext cx="1269808" cy="3076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000000"/>
                </a:solidFill>
                <a:effectLst/>
                <a:uLnTx/>
                <a:uFillTx/>
                <a:latin typeface="Adobe Clean SemiLight"/>
                <a:ea typeface="+mn-ea"/>
                <a:cs typeface="+mn-cs"/>
              </a:rPr>
              <a:t>Autotone</a:t>
            </a:r>
            <a:endParaRPr kumimoji="0" lang="en-US" sz="1400" b="1" i="0" u="none" strike="noStrike" kern="1200" cap="none" spc="0" normalizeH="0" baseline="0" noProof="0">
              <a:ln>
                <a:noFill/>
              </a:ln>
              <a:solidFill>
                <a:srgbClr val="000000"/>
              </a:solidFill>
              <a:effectLst/>
              <a:uLnTx/>
              <a:uFillTx/>
              <a:latin typeface="Adobe Clean SemiLight"/>
              <a:ea typeface="+mn-ea"/>
              <a:cs typeface="+mn-cs"/>
            </a:endParaRPr>
          </a:p>
        </p:txBody>
      </p:sp>
      <p:pic>
        <p:nvPicPr>
          <p:cNvPr id="18" name="Picture 17" descr="A picture containing shape&#10;&#10;Description automatically generated">
            <a:extLst>
              <a:ext uri="{FF2B5EF4-FFF2-40B4-BE49-F238E27FC236}">
                <a16:creationId xmlns:a16="http://schemas.microsoft.com/office/drawing/2014/main" id="{1EBAC04E-C91B-5448-8897-876BCF395D80}"/>
              </a:ext>
            </a:extLst>
          </p:cNvPr>
          <p:cNvPicPr>
            <a:picLocks noChangeAspect="1"/>
          </p:cNvPicPr>
          <p:nvPr/>
        </p:nvPicPr>
        <p:blipFill>
          <a:blip r:embed="rId12">
            <a:alphaModFix amt="70000"/>
          </a:blip>
          <a:stretch>
            <a:fillRect/>
          </a:stretch>
        </p:blipFill>
        <p:spPr>
          <a:xfrm>
            <a:off x="5378366" y="3693259"/>
            <a:ext cx="474454" cy="474454"/>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D052871-8717-FF4F-990C-70399B192999}"/>
              </a:ext>
            </a:extLst>
          </p:cNvPr>
          <p:cNvPicPr>
            <a:picLocks noChangeAspect="1"/>
          </p:cNvPicPr>
          <p:nvPr/>
        </p:nvPicPr>
        <p:blipFill>
          <a:blip r:embed="rId13"/>
          <a:stretch>
            <a:fillRect/>
          </a:stretch>
        </p:blipFill>
        <p:spPr>
          <a:xfrm>
            <a:off x="6331918" y="3719229"/>
            <a:ext cx="474454" cy="474454"/>
          </a:xfrm>
          <a:prstGeom prst="rect">
            <a:avLst/>
          </a:prstGeom>
        </p:spPr>
      </p:pic>
      <p:sp>
        <p:nvSpPr>
          <p:cNvPr id="20" name="TextBox 19">
            <a:extLst>
              <a:ext uri="{FF2B5EF4-FFF2-40B4-BE49-F238E27FC236}">
                <a16:creationId xmlns:a16="http://schemas.microsoft.com/office/drawing/2014/main" id="{B00BEC90-AED1-6244-BB8D-F6D53F548A0A}"/>
              </a:ext>
            </a:extLst>
          </p:cNvPr>
          <p:cNvSpPr txBox="1"/>
          <p:nvPr/>
        </p:nvSpPr>
        <p:spPr>
          <a:xfrm>
            <a:off x="8064187" y="4272688"/>
            <a:ext cx="1136730" cy="3076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dobe Clean SemiLight"/>
                <a:ea typeface="+mn-ea"/>
                <a:cs typeface="+mn-cs"/>
              </a:rPr>
              <a:t>Data Merge</a:t>
            </a:r>
          </a:p>
        </p:txBody>
      </p:sp>
      <p:sp>
        <p:nvSpPr>
          <p:cNvPr id="21" name="TextBox 20">
            <a:extLst>
              <a:ext uri="{FF2B5EF4-FFF2-40B4-BE49-F238E27FC236}">
                <a16:creationId xmlns:a16="http://schemas.microsoft.com/office/drawing/2014/main" id="{850C33A1-6F6A-3B42-BE92-07CA23F74E40}"/>
              </a:ext>
            </a:extLst>
          </p:cNvPr>
          <p:cNvSpPr txBox="1"/>
          <p:nvPr/>
        </p:nvSpPr>
        <p:spPr>
          <a:xfrm>
            <a:off x="10162629" y="4272685"/>
            <a:ext cx="915215" cy="5230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dobe Clean SemiLight"/>
                <a:ea typeface="+mn-ea"/>
                <a:cs typeface="+mn-cs"/>
              </a:rPr>
              <a:t>Batch Export</a:t>
            </a:r>
          </a:p>
        </p:txBody>
      </p:sp>
      <p:sp>
        <p:nvSpPr>
          <p:cNvPr id="22" name="TextBox 21">
            <a:extLst>
              <a:ext uri="{FF2B5EF4-FFF2-40B4-BE49-F238E27FC236}">
                <a16:creationId xmlns:a16="http://schemas.microsoft.com/office/drawing/2014/main" id="{06449035-B1E0-2443-83F2-713375060F49}"/>
              </a:ext>
            </a:extLst>
          </p:cNvPr>
          <p:cNvSpPr txBox="1"/>
          <p:nvPr/>
        </p:nvSpPr>
        <p:spPr>
          <a:xfrm>
            <a:off x="9050103" y="4272688"/>
            <a:ext cx="1269808" cy="3076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dobe Clean SemiLight"/>
                <a:ea typeface="+mn-ea"/>
                <a:cs typeface="+mn-cs"/>
              </a:rPr>
              <a:t>Renditions</a:t>
            </a:r>
          </a:p>
        </p:txBody>
      </p:sp>
      <p:pic>
        <p:nvPicPr>
          <p:cNvPr id="23" name="Picture 22" descr="A picture containing shape&#10;&#10;Description automatically generated">
            <a:extLst>
              <a:ext uri="{FF2B5EF4-FFF2-40B4-BE49-F238E27FC236}">
                <a16:creationId xmlns:a16="http://schemas.microsoft.com/office/drawing/2014/main" id="{0AB9E5AC-82D5-AD4C-A181-45531096F375}"/>
              </a:ext>
            </a:extLst>
          </p:cNvPr>
          <p:cNvPicPr>
            <a:picLocks noChangeAspect="1"/>
          </p:cNvPicPr>
          <p:nvPr/>
        </p:nvPicPr>
        <p:blipFill>
          <a:blip r:embed="rId14"/>
          <a:stretch>
            <a:fillRect/>
          </a:stretch>
        </p:blipFill>
        <p:spPr>
          <a:xfrm>
            <a:off x="8501855" y="3650648"/>
            <a:ext cx="474297" cy="474297"/>
          </a:xfrm>
          <a:prstGeom prst="rect">
            <a:avLst/>
          </a:prstGeom>
        </p:spPr>
      </p:pic>
      <p:pic>
        <p:nvPicPr>
          <p:cNvPr id="24" name="Picture 23" descr="A picture containing shape&#10;&#10;Description automatically generated">
            <a:extLst>
              <a:ext uri="{FF2B5EF4-FFF2-40B4-BE49-F238E27FC236}">
                <a16:creationId xmlns:a16="http://schemas.microsoft.com/office/drawing/2014/main" id="{4C559292-2082-BD4F-B28E-F2DDDDD2AA7A}"/>
              </a:ext>
            </a:extLst>
          </p:cNvPr>
          <p:cNvPicPr>
            <a:picLocks noChangeAspect="1"/>
          </p:cNvPicPr>
          <p:nvPr/>
        </p:nvPicPr>
        <p:blipFill>
          <a:blip r:embed="rId15"/>
          <a:stretch>
            <a:fillRect/>
          </a:stretch>
        </p:blipFill>
        <p:spPr>
          <a:xfrm>
            <a:off x="9447861" y="3663767"/>
            <a:ext cx="474297" cy="474297"/>
          </a:xfrm>
          <a:prstGeom prst="rect">
            <a:avLst/>
          </a:prstGeom>
        </p:spPr>
      </p:pic>
      <p:pic>
        <p:nvPicPr>
          <p:cNvPr id="25" name="Picture 24" descr="A picture containing shape&#10;&#10;Description automatically generated">
            <a:extLst>
              <a:ext uri="{FF2B5EF4-FFF2-40B4-BE49-F238E27FC236}">
                <a16:creationId xmlns:a16="http://schemas.microsoft.com/office/drawing/2014/main" id="{E58F4A6C-397E-0147-BBDF-A22725B04E13}"/>
              </a:ext>
            </a:extLst>
          </p:cNvPr>
          <p:cNvPicPr>
            <a:picLocks noChangeAspect="1"/>
          </p:cNvPicPr>
          <p:nvPr/>
        </p:nvPicPr>
        <p:blipFill>
          <a:blip r:embed="rId16">
            <a:extLst>
              <a:ext uri="{BEBA8EAE-BF5A-486C-A8C5-ECC9F3942E4B}">
                <a14:imgProps xmlns:a14="http://schemas.microsoft.com/office/drawing/2010/main">
                  <a14:imgLayer r:embed="rId17">
                    <a14:imgEffect>
                      <a14:artisticCrisscrossEtching/>
                    </a14:imgEffect>
                  </a14:imgLayer>
                </a14:imgProps>
              </a:ext>
            </a:extLst>
          </a:blip>
          <a:stretch>
            <a:fillRect/>
          </a:stretch>
        </p:blipFill>
        <p:spPr>
          <a:xfrm>
            <a:off x="10391276" y="3640469"/>
            <a:ext cx="457922" cy="457922"/>
          </a:xfrm>
          <a:prstGeom prst="rect">
            <a:avLst/>
          </a:prstGeom>
        </p:spPr>
      </p:pic>
      <p:sp>
        <p:nvSpPr>
          <p:cNvPr id="26" name="TextBox 25">
            <a:extLst>
              <a:ext uri="{FF2B5EF4-FFF2-40B4-BE49-F238E27FC236}">
                <a16:creationId xmlns:a16="http://schemas.microsoft.com/office/drawing/2014/main" id="{395D6224-5BBA-5643-B28E-657A66AE0038}"/>
              </a:ext>
            </a:extLst>
          </p:cNvPr>
          <p:cNvSpPr txBox="1"/>
          <p:nvPr/>
        </p:nvSpPr>
        <p:spPr>
          <a:xfrm rot="16200000">
            <a:off x="-149644" y="3623835"/>
            <a:ext cx="1499545" cy="5846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dobe Clean SemiLight"/>
                <a:ea typeface="+mn-ea"/>
                <a:cs typeface="+mn-cs"/>
              </a:rPr>
              <a:t>SAMPLE APPS &amp;  SERVICES</a:t>
            </a:r>
          </a:p>
        </p:txBody>
      </p:sp>
      <p:sp>
        <p:nvSpPr>
          <p:cNvPr id="27" name="TextBox 26">
            <a:extLst>
              <a:ext uri="{FF2B5EF4-FFF2-40B4-BE49-F238E27FC236}">
                <a16:creationId xmlns:a16="http://schemas.microsoft.com/office/drawing/2014/main" id="{851279AF-C75B-1E43-BE62-62F9163C51D8}"/>
              </a:ext>
            </a:extLst>
          </p:cNvPr>
          <p:cNvSpPr txBox="1"/>
          <p:nvPr/>
        </p:nvSpPr>
        <p:spPr>
          <a:xfrm>
            <a:off x="964288" y="4869930"/>
            <a:ext cx="3355017" cy="3076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Adobe Clean SemiLight"/>
                <a:ea typeface="+mn-ea"/>
                <a:cs typeface="+mn-cs"/>
              </a:rPr>
              <a:t>Photoshop Actions</a:t>
            </a:r>
          </a:p>
        </p:txBody>
      </p:sp>
      <p:sp>
        <p:nvSpPr>
          <p:cNvPr id="29" name="AutoShape 4" descr="group">
            <a:extLst>
              <a:ext uri="{FF2B5EF4-FFF2-40B4-BE49-F238E27FC236}">
                <a16:creationId xmlns:a16="http://schemas.microsoft.com/office/drawing/2014/main" id="{98B85207-1B8C-E046-9086-145B1D937030}"/>
              </a:ext>
            </a:extLst>
          </p:cNvPr>
          <p:cNvSpPr>
            <a:spLocks noChangeAspect="1" noChangeArrowheads="1"/>
          </p:cNvSpPr>
          <p:nvPr/>
        </p:nvSpPr>
        <p:spPr bwMode="auto">
          <a:xfrm>
            <a:off x="4641221" y="1974220"/>
            <a:ext cx="1607142" cy="16071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dobe Clean SemiLight"/>
              <a:ea typeface="+mn-ea"/>
              <a:cs typeface="+mn-cs"/>
            </a:endParaRPr>
          </a:p>
        </p:txBody>
      </p:sp>
      <p:sp>
        <p:nvSpPr>
          <p:cNvPr id="28" name="TextBox 27">
            <a:extLst>
              <a:ext uri="{FF2B5EF4-FFF2-40B4-BE49-F238E27FC236}">
                <a16:creationId xmlns:a16="http://schemas.microsoft.com/office/drawing/2014/main" id="{23731F12-ECD8-4F4B-8D5E-1E0729882594}"/>
              </a:ext>
            </a:extLst>
          </p:cNvPr>
          <p:cNvSpPr txBox="1"/>
          <p:nvPr/>
        </p:nvSpPr>
        <p:spPr>
          <a:xfrm rot="16200000">
            <a:off x="-149643" y="5370833"/>
            <a:ext cx="1499545" cy="58462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dobe Clean SemiLight"/>
                <a:ea typeface="+mn-ea"/>
                <a:cs typeface="+mn-cs"/>
              </a:rPr>
              <a:t>SAMPLE USE CASES</a:t>
            </a:r>
          </a:p>
        </p:txBody>
      </p:sp>
      <p:sp>
        <p:nvSpPr>
          <p:cNvPr id="30" name="TextBox 29">
            <a:extLst>
              <a:ext uri="{FF2B5EF4-FFF2-40B4-BE49-F238E27FC236}">
                <a16:creationId xmlns:a16="http://schemas.microsoft.com/office/drawing/2014/main" id="{3880CFB1-8F6C-4147-87B6-140B4F967A0B}"/>
              </a:ext>
            </a:extLst>
          </p:cNvPr>
          <p:cNvSpPr txBox="1"/>
          <p:nvPr/>
        </p:nvSpPr>
        <p:spPr>
          <a:xfrm>
            <a:off x="829488" y="5509294"/>
            <a:ext cx="3355017" cy="5230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000000"/>
                </a:solidFill>
                <a:effectLst/>
                <a:uLnTx/>
                <a:uFillTx/>
                <a:latin typeface="Adobe Clean SemiLight"/>
                <a:ea typeface="+mn-ea"/>
                <a:cs typeface="+mn-cs"/>
              </a:rPr>
              <a:t>Create personalized artwork using smart object replacement</a:t>
            </a:r>
          </a:p>
        </p:txBody>
      </p:sp>
      <p:sp>
        <p:nvSpPr>
          <p:cNvPr id="31" name="TextBox 30">
            <a:extLst>
              <a:ext uri="{FF2B5EF4-FFF2-40B4-BE49-F238E27FC236}">
                <a16:creationId xmlns:a16="http://schemas.microsoft.com/office/drawing/2014/main" id="{AF76F723-13F0-1A4C-B6DF-89F8F86E8AB0}"/>
              </a:ext>
            </a:extLst>
          </p:cNvPr>
          <p:cNvSpPr txBox="1"/>
          <p:nvPr/>
        </p:nvSpPr>
        <p:spPr>
          <a:xfrm>
            <a:off x="4418493" y="5509294"/>
            <a:ext cx="3355017" cy="5230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000000"/>
                </a:solidFill>
                <a:effectLst/>
                <a:uLnTx/>
                <a:uFillTx/>
                <a:latin typeface="Adobe Clean SemiLight"/>
                <a:ea typeface="+mn-ea"/>
                <a:cs typeface="+mn-cs"/>
              </a:rPr>
              <a:t>Streamline image quality settings across thousands of images</a:t>
            </a:r>
          </a:p>
        </p:txBody>
      </p:sp>
      <p:sp>
        <p:nvSpPr>
          <p:cNvPr id="32" name="TextBox 31">
            <a:extLst>
              <a:ext uri="{FF2B5EF4-FFF2-40B4-BE49-F238E27FC236}">
                <a16:creationId xmlns:a16="http://schemas.microsoft.com/office/drawing/2014/main" id="{ED48A585-9D61-D94D-81C4-CB0FCF2570CC}"/>
              </a:ext>
            </a:extLst>
          </p:cNvPr>
          <p:cNvSpPr txBox="1"/>
          <p:nvPr/>
        </p:nvSpPr>
        <p:spPr>
          <a:xfrm>
            <a:off x="8007499" y="5509297"/>
            <a:ext cx="3355017" cy="3076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solidFill>
                  <a:srgbClr val="000000"/>
                </a:solidFill>
                <a:effectLst/>
                <a:uLnTx/>
                <a:uFillTx/>
                <a:latin typeface="Adobe Clean SemiLight"/>
                <a:ea typeface="+mn-ea"/>
                <a:cs typeface="+mn-cs"/>
              </a:rPr>
              <a:t>Support variable data printing services</a:t>
            </a:r>
          </a:p>
        </p:txBody>
      </p:sp>
    </p:spTree>
    <p:extLst>
      <p:ext uri="{BB962C8B-B14F-4D97-AF65-F5344CB8AC3E}">
        <p14:creationId xmlns:p14="http://schemas.microsoft.com/office/powerpoint/2010/main" val="2896152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AD77-756B-45C6-A58F-C9E14CAD62BE}"/>
              </a:ext>
            </a:extLst>
          </p:cNvPr>
          <p:cNvSpPr>
            <a:spLocks noGrp="1"/>
          </p:cNvSpPr>
          <p:nvPr>
            <p:ph type="title"/>
          </p:nvPr>
        </p:nvSpPr>
        <p:spPr>
          <a:xfrm>
            <a:off x="304801" y="161209"/>
            <a:ext cx="11582400" cy="674518"/>
          </a:xfrm>
        </p:spPr>
        <p:txBody>
          <a:bodyPr/>
          <a:lstStyle/>
          <a:p>
            <a:r>
              <a:rPr lang="en-US">
                <a:solidFill>
                  <a:srgbClr val="FF0000"/>
                </a:solidFill>
                <a:latin typeface="Adobe Clean ExtraBold"/>
              </a:rPr>
              <a:t>CCAS supports the following:</a:t>
            </a:r>
          </a:p>
        </p:txBody>
      </p:sp>
      <p:pic>
        <p:nvPicPr>
          <p:cNvPr id="4" name="Picture 3">
            <a:extLst>
              <a:ext uri="{FF2B5EF4-FFF2-40B4-BE49-F238E27FC236}">
                <a16:creationId xmlns:a16="http://schemas.microsoft.com/office/drawing/2014/main" id="{C5BB7C67-CF1B-4DD9-B9C9-2337132476C5}"/>
              </a:ext>
            </a:extLst>
          </p:cNvPr>
          <p:cNvPicPr>
            <a:picLocks noChangeAspect="1"/>
          </p:cNvPicPr>
          <p:nvPr/>
        </p:nvPicPr>
        <p:blipFill rotWithShape="1">
          <a:blip r:embed="rId2"/>
          <a:srcRect l="66838" t="28366" r="14632" b="42092"/>
          <a:stretch/>
        </p:blipFill>
        <p:spPr>
          <a:xfrm>
            <a:off x="593112" y="1460529"/>
            <a:ext cx="2259106" cy="2026025"/>
          </a:xfrm>
          <a:prstGeom prst="rect">
            <a:avLst/>
          </a:prstGeom>
        </p:spPr>
      </p:pic>
      <p:sp>
        <p:nvSpPr>
          <p:cNvPr id="5" name="Rectangle: Rounded Corners 4">
            <a:extLst>
              <a:ext uri="{FF2B5EF4-FFF2-40B4-BE49-F238E27FC236}">
                <a16:creationId xmlns:a16="http://schemas.microsoft.com/office/drawing/2014/main" id="{68D83C9E-449F-4D37-BBAB-4B55FD3E35CE}"/>
              </a:ext>
            </a:extLst>
          </p:cNvPr>
          <p:cNvSpPr/>
          <p:nvPr/>
        </p:nvSpPr>
        <p:spPr>
          <a:xfrm>
            <a:off x="232623" y="897505"/>
            <a:ext cx="5830529" cy="275026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dobe Clean SemiLight"/>
              <a:ea typeface="+mn-ea"/>
              <a:cs typeface="+mn-cs"/>
            </a:endParaRPr>
          </a:p>
        </p:txBody>
      </p:sp>
      <p:sp>
        <p:nvSpPr>
          <p:cNvPr id="6" name="Rectangle: Rounded Corners 5">
            <a:extLst>
              <a:ext uri="{FF2B5EF4-FFF2-40B4-BE49-F238E27FC236}">
                <a16:creationId xmlns:a16="http://schemas.microsoft.com/office/drawing/2014/main" id="{1A8788D5-0EC2-4DAC-A3E2-ACAD88A80379}"/>
              </a:ext>
            </a:extLst>
          </p:cNvPr>
          <p:cNvSpPr/>
          <p:nvPr/>
        </p:nvSpPr>
        <p:spPr>
          <a:xfrm>
            <a:off x="6135327" y="897505"/>
            <a:ext cx="5830529" cy="275026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dobe Clean SemiLight"/>
              <a:ea typeface="+mn-ea"/>
              <a:cs typeface="+mn-cs"/>
            </a:endParaRPr>
          </a:p>
        </p:txBody>
      </p:sp>
      <p:sp>
        <p:nvSpPr>
          <p:cNvPr id="7" name="Rectangle: Rounded Corners 6">
            <a:extLst>
              <a:ext uri="{FF2B5EF4-FFF2-40B4-BE49-F238E27FC236}">
                <a16:creationId xmlns:a16="http://schemas.microsoft.com/office/drawing/2014/main" id="{17307D0F-46FB-452A-B71C-51B7E8B2A539}"/>
              </a:ext>
            </a:extLst>
          </p:cNvPr>
          <p:cNvSpPr/>
          <p:nvPr/>
        </p:nvSpPr>
        <p:spPr>
          <a:xfrm>
            <a:off x="6135327" y="3706210"/>
            <a:ext cx="5830529" cy="275026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dobe Clean SemiLight"/>
              <a:ea typeface="+mn-ea"/>
              <a:cs typeface="+mn-cs"/>
            </a:endParaRPr>
          </a:p>
        </p:txBody>
      </p:sp>
      <p:sp>
        <p:nvSpPr>
          <p:cNvPr id="8" name="Rectangle: Rounded Corners 7">
            <a:extLst>
              <a:ext uri="{FF2B5EF4-FFF2-40B4-BE49-F238E27FC236}">
                <a16:creationId xmlns:a16="http://schemas.microsoft.com/office/drawing/2014/main" id="{B692F5DE-2DDF-48A2-A908-D4E643E73FC6}"/>
              </a:ext>
            </a:extLst>
          </p:cNvPr>
          <p:cNvSpPr/>
          <p:nvPr/>
        </p:nvSpPr>
        <p:spPr>
          <a:xfrm>
            <a:off x="232623" y="3706210"/>
            <a:ext cx="5830529" cy="2750265"/>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dobe Clean SemiLight"/>
              <a:ea typeface="+mn-ea"/>
              <a:cs typeface="+mn-cs"/>
            </a:endParaRPr>
          </a:p>
        </p:txBody>
      </p:sp>
      <p:sp>
        <p:nvSpPr>
          <p:cNvPr id="9" name="Rectangle 8">
            <a:extLst>
              <a:ext uri="{FF2B5EF4-FFF2-40B4-BE49-F238E27FC236}">
                <a16:creationId xmlns:a16="http://schemas.microsoft.com/office/drawing/2014/main" id="{AF7A22B0-5191-4DA3-B414-394159C703D9}"/>
              </a:ext>
            </a:extLst>
          </p:cNvPr>
          <p:cNvSpPr/>
          <p:nvPr/>
        </p:nvSpPr>
        <p:spPr>
          <a:xfrm>
            <a:off x="586551" y="987980"/>
            <a:ext cx="4935762" cy="472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1. Cropping images for marketing channels. </a:t>
            </a:r>
          </a:p>
        </p:txBody>
      </p:sp>
      <p:sp>
        <p:nvSpPr>
          <p:cNvPr id="10" name="Rectangle 9">
            <a:extLst>
              <a:ext uri="{FF2B5EF4-FFF2-40B4-BE49-F238E27FC236}">
                <a16:creationId xmlns:a16="http://schemas.microsoft.com/office/drawing/2014/main" id="{0C7483DA-821E-4055-89B9-908AF40EAC42}"/>
              </a:ext>
            </a:extLst>
          </p:cNvPr>
          <p:cNvSpPr/>
          <p:nvPr/>
        </p:nvSpPr>
        <p:spPr>
          <a:xfrm>
            <a:off x="6495738" y="987980"/>
            <a:ext cx="4935762" cy="472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2. Cutting out products or people.</a:t>
            </a:r>
          </a:p>
        </p:txBody>
      </p:sp>
      <p:sp>
        <p:nvSpPr>
          <p:cNvPr id="11" name="Rectangle 10">
            <a:extLst>
              <a:ext uri="{FF2B5EF4-FFF2-40B4-BE49-F238E27FC236}">
                <a16:creationId xmlns:a16="http://schemas.microsoft.com/office/drawing/2014/main" id="{CCA4BB7F-4993-42B6-A61D-03409609D540}"/>
              </a:ext>
            </a:extLst>
          </p:cNvPr>
          <p:cNvSpPr/>
          <p:nvPr/>
        </p:nvSpPr>
        <p:spPr>
          <a:xfrm>
            <a:off x="6513640" y="3805419"/>
            <a:ext cx="4935762" cy="472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4. Variations of print collateral.</a:t>
            </a:r>
          </a:p>
        </p:txBody>
      </p:sp>
      <p:sp>
        <p:nvSpPr>
          <p:cNvPr id="12" name="Rectangle 11">
            <a:extLst>
              <a:ext uri="{FF2B5EF4-FFF2-40B4-BE49-F238E27FC236}">
                <a16:creationId xmlns:a16="http://schemas.microsoft.com/office/drawing/2014/main" id="{043515DF-0239-4D38-85D8-F9100DEE9038}"/>
              </a:ext>
            </a:extLst>
          </p:cNvPr>
          <p:cNvSpPr/>
          <p:nvPr/>
        </p:nvSpPr>
        <p:spPr>
          <a:xfrm>
            <a:off x="593112" y="3805419"/>
            <a:ext cx="4935762" cy="472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3. Variations of digital marketing collateral.</a:t>
            </a:r>
          </a:p>
        </p:txBody>
      </p:sp>
      <p:sp>
        <p:nvSpPr>
          <p:cNvPr id="13" name="TextBox 12">
            <a:extLst>
              <a:ext uri="{FF2B5EF4-FFF2-40B4-BE49-F238E27FC236}">
                <a16:creationId xmlns:a16="http://schemas.microsoft.com/office/drawing/2014/main" id="{91A5A7AE-04B2-4BCD-B17D-B0DBB628D80F}"/>
              </a:ext>
            </a:extLst>
          </p:cNvPr>
          <p:cNvSpPr txBox="1"/>
          <p:nvPr/>
        </p:nvSpPr>
        <p:spPr>
          <a:xfrm>
            <a:off x="3036140" y="1626912"/>
            <a:ext cx="2699325"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Cropping images for different social media channels.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Resizing for different web dimensions.</a:t>
            </a:r>
          </a:p>
        </p:txBody>
      </p:sp>
      <p:pic>
        <p:nvPicPr>
          <p:cNvPr id="14" name="Picture 13">
            <a:extLst>
              <a:ext uri="{FF2B5EF4-FFF2-40B4-BE49-F238E27FC236}">
                <a16:creationId xmlns:a16="http://schemas.microsoft.com/office/drawing/2014/main" id="{04E5BF11-9E18-442F-AE20-D7040E71FB64}"/>
              </a:ext>
            </a:extLst>
          </p:cNvPr>
          <p:cNvPicPr>
            <a:picLocks noChangeAspect="1"/>
          </p:cNvPicPr>
          <p:nvPr/>
        </p:nvPicPr>
        <p:blipFill rotWithShape="1">
          <a:blip r:embed="rId3"/>
          <a:srcRect l="8970" t="58824" r="72500" b="11503"/>
          <a:stretch/>
        </p:blipFill>
        <p:spPr>
          <a:xfrm>
            <a:off x="6606988" y="1460529"/>
            <a:ext cx="2259106" cy="2034988"/>
          </a:xfrm>
          <a:prstGeom prst="rect">
            <a:avLst/>
          </a:prstGeom>
        </p:spPr>
      </p:pic>
      <p:sp>
        <p:nvSpPr>
          <p:cNvPr id="15" name="TextBox 14">
            <a:extLst>
              <a:ext uri="{FF2B5EF4-FFF2-40B4-BE49-F238E27FC236}">
                <a16:creationId xmlns:a16="http://schemas.microsoft.com/office/drawing/2014/main" id="{EC9E93D3-D57C-471D-8EF1-76A718ADC93D}"/>
              </a:ext>
            </a:extLst>
          </p:cNvPr>
          <p:cNvSpPr txBox="1"/>
          <p:nvPr/>
        </p:nvSpPr>
        <p:spPr>
          <a:xfrm>
            <a:off x="9050591" y="1626912"/>
            <a:ext cx="2699325" cy="156966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Removing background from studio product shots.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Removing background from headshots and putting on branded background.</a:t>
            </a:r>
          </a:p>
        </p:txBody>
      </p:sp>
      <p:pic>
        <p:nvPicPr>
          <p:cNvPr id="16" name="Picture 15">
            <a:extLst>
              <a:ext uri="{FF2B5EF4-FFF2-40B4-BE49-F238E27FC236}">
                <a16:creationId xmlns:a16="http://schemas.microsoft.com/office/drawing/2014/main" id="{62E4EE2F-9234-4083-B8A0-62E5D34A6465}"/>
              </a:ext>
            </a:extLst>
          </p:cNvPr>
          <p:cNvPicPr>
            <a:picLocks noChangeAspect="1"/>
          </p:cNvPicPr>
          <p:nvPr/>
        </p:nvPicPr>
        <p:blipFill rotWithShape="1">
          <a:blip r:embed="rId4"/>
          <a:srcRect l="8897" t="28187" r="72573" b="42270"/>
          <a:stretch/>
        </p:blipFill>
        <p:spPr>
          <a:xfrm>
            <a:off x="539927" y="4294052"/>
            <a:ext cx="2259107" cy="2026025"/>
          </a:xfrm>
          <a:prstGeom prst="rect">
            <a:avLst/>
          </a:prstGeom>
        </p:spPr>
      </p:pic>
      <p:sp>
        <p:nvSpPr>
          <p:cNvPr id="17" name="TextBox 16">
            <a:extLst>
              <a:ext uri="{FF2B5EF4-FFF2-40B4-BE49-F238E27FC236}">
                <a16:creationId xmlns:a16="http://schemas.microsoft.com/office/drawing/2014/main" id="{0D63CBE8-633C-43CA-985D-0F1AD08DA6E9}"/>
              </a:ext>
            </a:extLst>
          </p:cNvPr>
          <p:cNvSpPr txBox="1"/>
          <p:nvPr/>
        </p:nvSpPr>
        <p:spPr>
          <a:xfrm>
            <a:off x="3036140" y="4542733"/>
            <a:ext cx="2699325"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Personalizing content for different customers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Swapping out artwork to visualize different designs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Variations of banner ads</a:t>
            </a:r>
          </a:p>
        </p:txBody>
      </p:sp>
      <p:sp>
        <p:nvSpPr>
          <p:cNvPr id="19" name="TextBox 18">
            <a:extLst>
              <a:ext uri="{FF2B5EF4-FFF2-40B4-BE49-F238E27FC236}">
                <a16:creationId xmlns:a16="http://schemas.microsoft.com/office/drawing/2014/main" id="{C15E5B7C-94A5-431A-8AAD-6E1FA4211D1F}"/>
              </a:ext>
            </a:extLst>
          </p:cNvPr>
          <p:cNvSpPr txBox="1"/>
          <p:nvPr/>
        </p:nvSpPr>
        <p:spPr>
          <a:xfrm>
            <a:off x="9155860" y="4403328"/>
            <a:ext cx="2699325" cy="181588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Personalizing content for different customers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Generating name badges, conference badges, business cards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Regionalizing flyers, brochures, posters</a:t>
            </a:r>
          </a:p>
        </p:txBody>
      </p:sp>
      <p:pic>
        <p:nvPicPr>
          <p:cNvPr id="20" name="Picture 19">
            <a:extLst>
              <a:ext uri="{FF2B5EF4-FFF2-40B4-BE49-F238E27FC236}">
                <a16:creationId xmlns:a16="http://schemas.microsoft.com/office/drawing/2014/main" id="{9CF565AB-B233-4541-993F-B8BC4BE62E1C}"/>
              </a:ext>
            </a:extLst>
          </p:cNvPr>
          <p:cNvPicPr>
            <a:picLocks noChangeAspect="1"/>
          </p:cNvPicPr>
          <p:nvPr/>
        </p:nvPicPr>
        <p:blipFill rotWithShape="1">
          <a:blip r:embed="rId5"/>
          <a:srcRect l="47293" t="28187" r="34178" b="42140"/>
          <a:stretch/>
        </p:blipFill>
        <p:spPr>
          <a:xfrm>
            <a:off x="6606987" y="4283722"/>
            <a:ext cx="2259107" cy="2034988"/>
          </a:xfrm>
          <a:prstGeom prst="rect">
            <a:avLst/>
          </a:prstGeom>
        </p:spPr>
      </p:pic>
    </p:spTree>
    <p:extLst>
      <p:ext uri="{BB962C8B-B14F-4D97-AF65-F5344CB8AC3E}">
        <p14:creationId xmlns:p14="http://schemas.microsoft.com/office/powerpoint/2010/main" val="1188951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1A56-51E7-A157-DA4D-F636E3DB8FC7}"/>
              </a:ext>
            </a:extLst>
          </p:cNvPr>
          <p:cNvSpPr>
            <a:spLocks noGrp="1"/>
          </p:cNvSpPr>
          <p:nvPr>
            <p:ph type="title"/>
          </p:nvPr>
        </p:nvSpPr>
        <p:spPr>
          <a:xfrm>
            <a:off x="113415" y="184493"/>
            <a:ext cx="11582400" cy="674518"/>
          </a:xfrm>
        </p:spPr>
        <p:txBody>
          <a:bodyPr/>
          <a:lstStyle/>
          <a:p>
            <a:r>
              <a:rPr lang="en-US" dirty="0"/>
              <a:t>Integration and Workflow</a:t>
            </a:r>
          </a:p>
        </p:txBody>
      </p:sp>
      <p:sp>
        <p:nvSpPr>
          <p:cNvPr id="3" name="Content Placeholder 2">
            <a:extLst>
              <a:ext uri="{FF2B5EF4-FFF2-40B4-BE49-F238E27FC236}">
                <a16:creationId xmlns:a16="http://schemas.microsoft.com/office/drawing/2014/main" id="{74144103-9E4D-6E6E-072A-8521E8AA8FDF}"/>
              </a:ext>
            </a:extLst>
          </p:cNvPr>
          <p:cNvSpPr>
            <a:spLocks noGrp="1"/>
          </p:cNvSpPr>
          <p:nvPr>
            <p:ph idx="1"/>
          </p:nvPr>
        </p:nvSpPr>
        <p:spPr>
          <a:xfrm>
            <a:off x="304799" y="962025"/>
            <a:ext cx="11585496" cy="3695035"/>
          </a:xfrm>
        </p:spPr>
        <p:txBody>
          <a:bodyPr/>
          <a:lstStyle/>
          <a:p>
            <a:r>
              <a:rPr lang="en-US" dirty="0"/>
              <a:t>Example: connecting an existing workflow with Photoshop API</a:t>
            </a:r>
          </a:p>
          <a:p>
            <a:endParaRPr lang="en-US" dirty="0"/>
          </a:p>
        </p:txBody>
      </p:sp>
      <p:pic>
        <p:nvPicPr>
          <p:cNvPr id="4" name="Picture 3">
            <a:extLst>
              <a:ext uri="{FF2B5EF4-FFF2-40B4-BE49-F238E27FC236}">
                <a16:creationId xmlns:a16="http://schemas.microsoft.com/office/drawing/2014/main" id="{9385366C-6616-29E5-CADC-56D7A52DA253}"/>
              </a:ext>
            </a:extLst>
          </p:cNvPr>
          <p:cNvPicPr>
            <a:picLocks noChangeAspect="1"/>
          </p:cNvPicPr>
          <p:nvPr/>
        </p:nvPicPr>
        <p:blipFill>
          <a:blip r:embed="rId2"/>
          <a:stretch>
            <a:fillRect/>
          </a:stretch>
        </p:blipFill>
        <p:spPr>
          <a:xfrm>
            <a:off x="2948870" y="1842572"/>
            <a:ext cx="5645882" cy="3172856"/>
          </a:xfrm>
          <a:prstGeom prst="rect">
            <a:avLst/>
          </a:prstGeom>
        </p:spPr>
      </p:pic>
      <p:sp>
        <p:nvSpPr>
          <p:cNvPr id="5" name="TextBox 4">
            <a:extLst>
              <a:ext uri="{FF2B5EF4-FFF2-40B4-BE49-F238E27FC236}">
                <a16:creationId xmlns:a16="http://schemas.microsoft.com/office/drawing/2014/main" id="{66E2EEA9-FA6A-7A4A-785A-3F104AFE11C0}"/>
              </a:ext>
            </a:extLst>
          </p:cNvPr>
          <p:cNvSpPr txBox="1"/>
          <p:nvPr/>
        </p:nvSpPr>
        <p:spPr>
          <a:xfrm>
            <a:off x="360121" y="5572809"/>
            <a:ext cx="11929732" cy="707886"/>
          </a:xfrm>
          <a:prstGeom prst="rect">
            <a:avLst/>
          </a:prstGeom>
          <a:noFill/>
        </p:spPr>
        <p:txBody>
          <a:bodyPr wrap="square" rtlCol="0">
            <a:spAutoFit/>
          </a:bodyPr>
          <a:lstStyle/>
          <a:p>
            <a:r>
              <a:rPr lang="en-US" sz="2000" dirty="0"/>
              <a:t>Impact: Number of operational steps is reduced dramatically as automation eliminates many of the manual work saving time and resources</a:t>
            </a:r>
          </a:p>
        </p:txBody>
      </p:sp>
      <p:cxnSp>
        <p:nvCxnSpPr>
          <p:cNvPr id="7" name="Straight Arrow Connector 6">
            <a:extLst>
              <a:ext uri="{FF2B5EF4-FFF2-40B4-BE49-F238E27FC236}">
                <a16:creationId xmlns:a16="http://schemas.microsoft.com/office/drawing/2014/main" id="{DD54AACF-C1BC-C8E4-B937-5D3F8A939CAD}"/>
              </a:ext>
            </a:extLst>
          </p:cNvPr>
          <p:cNvCxnSpPr/>
          <p:nvPr/>
        </p:nvCxnSpPr>
        <p:spPr>
          <a:xfrm>
            <a:off x="5613991" y="4423144"/>
            <a:ext cx="1205023" cy="233916"/>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87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D41E5-B6C5-20A2-28CA-D1154D16998E}"/>
              </a:ext>
            </a:extLst>
          </p:cNvPr>
          <p:cNvSpPr>
            <a:spLocks noGrp="1"/>
          </p:cNvSpPr>
          <p:nvPr>
            <p:ph type="title"/>
          </p:nvPr>
        </p:nvSpPr>
        <p:spPr>
          <a:xfrm>
            <a:off x="205564" y="184983"/>
            <a:ext cx="11582400" cy="674518"/>
          </a:xfrm>
        </p:spPr>
        <p:txBody>
          <a:bodyPr/>
          <a:lstStyle/>
          <a:p>
            <a:r>
              <a:rPr lang="en-US" dirty="0"/>
              <a:t>API Automation (examples)</a:t>
            </a:r>
          </a:p>
        </p:txBody>
      </p:sp>
      <p:pic>
        <p:nvPicPr>
          <p:cNvPr id="5" name="Content Placeholder 4">
            <a:extLst>
              <a:ext uri="{FF2B5EF4-FFF2-40B4-BE49-F238E27FC236}">
                <a16:creationId xmlns:a16="http://schemas.microsoft.com/office/drawing/2014/main" id="{870EB891-770B-9C4D-77DE-E5414796D955}"/>
              </a:ext>
            </a:extLst>
          </p:cNvPr>
          <p:cNvPicPr>
            <a:picLocks noGrp="1" noChangeAspect="1"/>
          </p:cNvPicPr>
          <p:nvPr>
            <p:ph idx="1"/>
          </p:nvPr>
        </p:nvPicPr>
        <p:blipFill rotWithShape="1">
          <a:blip r:embed="rId2"/>
          <a:srcRect b="1410"/>
          <a:stretch/>
        </p:blipFill>
        <p:spPr>
          <a:xfrm>
            <a:off x="1674628" y="1610869"/>
            <a:ext cx="8842744" cy="4576288"/>
          </a:xfrm>
        </p:spPr>
      </p:pic>
      <p:sp>
        <p:nvSpPr>
          <p:cNvPr id="6" name="TextBox 5">
            <a:extLst>
              <a:ext uri="{FF2B5EF4-FFF2-40B4-BE49-F238E27FC236}">
                <a16:creationId xmlns:a16="http://schemas.microsoft.com/office/drawing/2014/main" id="{E2BB3051-350C-EC3D-B857-7060D1AECF3E}"/>
              </a:ext>
            </a:extLst>
          </p:cNvPr>
          <p:cNvSpPr txBox="1"/>
          <p:nvPr/>
        </p:nvSpPr>
        <p:spPr>
          <a:xfrm>
            <a:off x="404036" y="921488"/>
            <a:ext cx="6868633" cy="369332"/>
          </a:xfrm>
          <a:prstGeom prst="rect">
            <a:avLst/>
          </a:prstGeom>
          <a:noFill/>
        </p:spPr>
        <p:txBody>
          <a:bodyPr wrap="square" rtlCol="0">
            <a:spAutoFit/>
          </a:bodyPr>
          <a:lstStyle/>
          <a:p>
            <a:r>
              <a:rPr lang="en-US" dirty="0"/>
              <a:t>CCAS supports video, audio, image, text and 3D content formats</a:t>
            </a:r>
          </a:p>
        </p:txBody>
      </p:sp>
    </p:spTree>
    <p:extLst>
      <p:ext uri="{BB962C8B-B14F-4D97-AF65-F5344CB8AC3E}">
        <p14:creationId xmlns:p14="http://schemas.microsoft.com/office/powerpoint/2010/main" val="36524432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6TGE_.SUR3S4O9hADAOYK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lfPiYgBYL7DlxyYC3h8O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lfPiYgBYL7DlxyYC3h8OQ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lfPiYgBYL7DlxyYC3h8OQ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lfPiYgBYL7DlxyYC3h8OQQ"/>
</p:tagLst>
</file>

<file path=ppt/theme/theme1.xml><?xml version="1.0" encoding="utf-8"?>
<a:theme xmlns:a="http://schemas.openxmlformats.org/drawingml/2006/main" name="Adob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orp_Template_w_layout_slides.potx" id="{3BB54B3D-4346-4121-9D5F-25CC73F1283F}" vid="{51447E89-3AC5-4367-BF84-431A5EC17C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eme1">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heme1" id="{03B1BF9D-4A8C-3B49-B0B7-2C128CE6EE34}" vid="{729D32B9-7ABE-B14E-96B5-4EC5FF2BE78D}"/>
    </a:ext>
  </a:extLst>
</a:theme>
</file>

<file path=ppt/theme/theme4.xml><?xml version="1.0" encoding="utf-8"?>
<a:theme xmlns:a="http://schemas.openxmlformats.org/drawingml/2006/main" name="1_Theme1">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heme1" id="{03B1BF9D-4A8C-3B49-B0B7-2C128CE6EE34}" vid="{729D32B9-7ABE-B14E-96B5-4EC5FF2BE78D}"/>
    </a:ext>
  </a:extLst>
</a:theme>
</file>

<file path=ppt/theme/theme5.xml><?xml version="1.0" encoding="utf-8"?>
<a:theme xmlns:a="http://schemas.openxmlformats.org/drawingml/2006/main" name="1_Adobe Corporate Master 2020">
  <a:themeElements>
    <a:clrScheme name="DME Business Final">
      <a:dk1>
        <a:srgbClr val="000000"/>
      </a:dk1>
      <a:lt1>
        <a:srgbClr val="FFFFFF"/>
      </a:lt1>
      <a:dk2>
        <a:srgbClr val="2C2C2C"/>
      </a:dk2>
      <a:lt2>
        <a:srgbClr val="B3B3B3"/>
      </a:lt2>
      <a:accent1>
        <a:srgbClr val="F80E00"/>
      </a:accent1>
      <a:accent2>
        <a:srgbClr val="1FAA92"/>
      </a:accent2>
      <a:accent3>
        <a:srgbClr val="4859CF"/>
      </a:accent3>
      <a:accent4>
        <a:srgbClr val="F0B233"/>
      </a:accent4>
      <a:accent5>
        <a:srgbClr val="AC1BD4"/>
      </a:accent5>
      <a:accent6>
        <a:srgbClr val="0592B2"/>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4043</TotalTime>
  <Words>1771</Words>
  <Application>Microsoft Office PowerPoint</Application>
  <PresentationFormat>Widescreen</PresentationFormat>
  <Paragraphs>246</Paragraphs>
  <Slides>35</Slides>
  <Notes>10</Notes>
  <HiddenSlides>13</HiddenSlides>
  <MMClips>2</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35</vt:i4>
      </vt:variant>
    </vt:vector>
  </HeadingPairs>
  <TitlesOfParts>
    <vt:vector size="52" baseType="lpstr">
      <vt:lpstr>Adobe Clean</vt:lpstr>
      <vt:lpstr>Adobe Clean ExtraBold</vt:lpstr>
      <vt:lpstr>Adobe Clean Light</vt:lpstr>
      <vt:lpstr>Adobe Clean SemiLight</vt:lpstr>
      <vt:lpstr>Arial</vt:lpstr>
      <vt:lpstr>Calibri</vt:lpstr>
      <vt:lpstr>Calibri Light</vt:lpstr>
      <vt:lpstr>Lato</vt:lpstr>
      <vt:lpstr>SourceSansPro-Regular</vt:lpstr>
      <vt:lpstr>Times New Roman</vt:lpstr>
      <vt:lpstr>Wingdings</vt:lpstr>
      <vt:lpstr>Adobe Master 2020</vt:lpstr>
      <vt:lpstr>Office Theme</vt:lpstr>
      <vt:lpstr>Theme1</vt:lpstr>
      <vt:lpstr>1_Theme1</vt:lpstr>
      <vt:lpstr>1_Adobe Corporate Master 2020</vt:lpstr>
      <vt:lpstr>think-cell Slide</vt:lpstr>
      <vt:lpstr>Substance 3D Automation</vt:lpstr>
      <vt:lpstr>Creative Cloud  Automation Services (CCAS) </vt:lpstr>
      <vt:lpstr>PowerPoint Presentation</vt:lpstr>
      <vt:lpstr>API Automation accelerates customer creative velocity</vt:lpstr>
      <vt:lpstr>PowerPoint Presentation</vt:lpstr>
      <vt:lpstr>Our Solution: Creative Cloud Automation Services</vt:lpstr>
      <vt:lpstr>CCAS supports the following:</vt:lpstr>
      <vt:lpstr>Integration and Workflow</vt:lpstr>
      <vt:lpstr>API Automation (examples)</vt:lpstr>
      <vt:lpstr>3DI Solution: 3D Cloud Automation Service (part of CCAS)</vt:lpstr>
      <vt:lpstr>3D Cloud Automation Service</vt:lpstr>
      <vt:lpstr>3D Automation Access Points</vt:lpstr>
      <vt:lpstr>Example 3D use case : camera and background variations</vt:lpstr>
      <vt:lpstr>Example 3D use case: localizations and graphic variations</vt:lpstr>
      <vt:lpstr>Example 3D use case: colorway and decal variation</vt:lpstr>
      <vt:lpstr>Example 3D use case: object replacement in a scene</vt:lpstr>
      <vt:lpstr>3D Automation Operations</vt:lpstr>
      <vt:lpstr>3D Automation Web Application</vt:lpstr>
      <vt:lpstr>3D Automation web app</vt:lpstr>
      <vt:lpstr>3D Automation Service: Summary of Advantages</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20+ functions are available across Adobe applications, with more to come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Wes Moots</dc:creator>
  <cp:lastModifiedBy>Olasile</cp:lastModifiedBy>
  <cp:revision>7</cp:revision>
  <dcterms:created xsi:type="dcterms:W3CDTF">2022-01-19T16:41:28Z</dcterms:created>
  <dcterms:modified xsi:type="dcterms:W3CDTF">2026-02-04T16:49:56Z</dcterms:modified>
</cp:coreProperties>
</file>